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7.xml" ContentType="application/vnd.openxmlformats-officedocument.presentationml.tags+xml"/>
  <Override PartName="/ppt/notesSlides/notesSlide14.xml" ContentType="application/vnd.openxmlformats-officedocument.presentationml.notesSlide+xml"/>
  <Override PartName="/ppt/tags/tag48.xml" ContentType="application/vnd.openxmlformats-officedocument.presentationml.tags+xml"/>
  <Override PartName="/ppt/notesSlides/notesSlide15.xml" ContentType="application/vnd.openxmlformats-officedocument.presentationml.notesSlide+xml"/>
  <Override PartName="/ppt/tags/tag49.xml" ContentType="application/vnd.openxmlformats-officedocument.presentationml.tags+xml"/>
  <Override PartName="/ppt/notesSlides/notesSlide16.xml" ContentType="application/vnd.openxmlformats-officedocument.presentationml.notesSlide+xml"/>
  <Override PartName="/ppt/tags/tag50.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115" r:id="rId1"/>
    <p:sldMasterId id="2147484137" r:id="rId2"/>
  </p:sldMasterIdLst>
  <p:notesMasterIdLst>
    <p:notesMasterId r:id="rId32"/>
  </p:notesMasterIdLst>
  <p:handoutMasterIdLst>
    <p:handoutMasterId r:id="rId33"/>
  </p:handoutMasterIdLst>
  <p:sldIdLst>
    <p:sldId id="556" r:id="rId3"/>
    <p:sldId id="651" r:id="rId4"/>
    <p:sldId id="723" r:id="rId5"/>
    <p:sldId id="550" r:id="rId6"/>
    <p:sldId id="496" r:id="rId7"/>
    <p:sldId id="727" r:id="rId8"/>
    <p:sldId id="726" r:id="rId9"/>
    <p:sldId id="742" r:id="rId10"/>
    <p:sldId id="729" r:id="rId11"/>
    <p:sldId id="730" r:id="rId12"/>
    <p:sldId id="728" r:id="rId13"/>
    <p:sldId id="735" r:id="rId14"/>
    <p:sldId id="610" r:id="rId15"/>
    <p:sldId id="740" r:id="rId16"/>
    <p:sldId id="739" r:id="rId17"/>
    <p:sldId id="746" r:id="rId18"/>
    <p:sldId id="738" r:id="rId19"/>
    <p:sldId id="747" r:id="rId20"/>
    <p:sldId id="743" r:id="rId21"/>
    <p:sldId id="744" r:id="rId22"/>
    <p:sldId id="555" r:id="rId23"/>
    <p:sldId id="622" r:id="rId24"/>
    <p:sldId id="623" r:id="rId25"/>
    <p:sldId id="626" r:id="rId26"/>
    <p:sldId id="627" r:id="rId27"/>
    <p:sldId id="628" r:id="rId28"/>
    <p:sldId id="629" r:id="rId29"/>
    <p:sldId id="721" r:id="rId30"/>
    <p:sldId id="745" r:id="rId31"/>
  </p:sldIdLst>
  <p:sldSz cx="12192000" cy="6858000"/>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582C"/>
    <a:srgbClr val="0033CC"/>
    <a:srgbClr val="FFBFFF"/>
    <a:srgbClr val="FF6FFF"/>
    <a:srgbClr val="990099"/>
    <a:srgbClr val="663300"/>
    <a:srgbClr val="F2E4D6"/>
    <a:srgbClr val="D9B38D"/>
    <a:srgbClr val="660066"/>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62" autoAdjust="0"/>
    <p:restoredTop sz="68586" autoAdjust="0"/>
  </p:normalViewPr>
  <p:slideViewPr>
    <p:cSldViewPr>
      <p:cViewPr varScale="1">
        <p:scale>
          <a:sx n="53" d="100"/>
          <a:sy n="53" d="100"/>
        </p:scale>
        <p:origin x="1694" y="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p:cViewPr varScale="1">
        <p:scale>
          <a:sx n="59" d="100"/>
          <a:sy n="59" d="100"/>
        </p:scale>
        <p:origin x="3197"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i SUN (NP)" userId="b662edac-145c-4e25-ab9e-413eef080322" providerId="ADAL" clId="{7F3E1502-D9DD-43C8-9CBC-DBAE0B421C7F}"/>
    <pc:docChg chg="undo custSel addSld delSld modSld modMainMaster">
      <pc:chgData name="Lei SUN (NP)" userId="b662edac-145c-4e25-ab9e-413eef080322" providerId="ADAL" clId="{7F3E1502-D9DD-43C8-9CBC-DBAE0B421C7F}" dt="2022-10-10T10:41:13.805" v="131" actId="20577"/>
      <pc:docMkLst>
        <pc:docMk/>
      </pc:docMkLst>
      <pc:sldChg chg="modSp add del">
        <pc:chgData name="Lei SUN (NP)" userId="b662edac-145c-4e25-ab9e-413eef080322" providerId="ADAL" clId="{7F3E1502-D9DD-43C8-9CBC-DBAE0B421C7F}" dt="2022-10-10T01:50:24.880" v="16"/>
        <pc:sldMkLst>
          <pc:docMk/>
          <pc:sldMk cId="148008999" sldId="496"/>
        </pc:sldMkLst>
        <pc:spChg chg="mod">
          <ac:chgData name="Lei SUN (NP)" userId="b662edac-145c-4e25-ab9e-413eef080322" providerId="ADAL" clId="{7F3E1502-D9DD-43C8-9CBC-DBAE0B421C7F}" dt="2022-10-10T01:50:24.768" v="15"/>
          <ac:spMkLst>
            <pc:docMk/>
            <pc:sldMk cId="148008999" sldId="496"/>
            <ac:spMk id="3" creationId="{167BCA35-5753-454B-B8A4-1F27AFE981F4}"/>
          </ac:spMkLst>
        </pc:spChg>
      </pc:sldChg>
      <pc:sldChg chg="add del">
        <pc:chgData name="Lei SUN (NP)" userId="b662edac-145c-4e25-ab9e-413eef080322" providerId="ADAL" clId="{7F3E1502-D9DD-43C8-9CBC-DBAE0B421C7F}" dt="2022-10-10T01:50:24.880" v="16"/>
        <pc:sldMkLst>
          <pc:docMk/>
          <pc:sldMk cId="243942860" sldId="550"/>
        </pc:sldMkLst>
      </pc:sldChg>
      <pc:sldChg chg="add del">
        <pc:chgData name="Lei SUN (NP)" userId="b662edac-145c-4e25-ab9e-413eef080322" providerId="ADAL" clId="{7F3E1502-D9DD-43C8-9CBC-DBAE0B421C7F}" dt="2022-10-10T10:33:48.686" v="63" actId="2696"/>
        <pc:sldMkLst>
          <pc:docMk/>
          <pc:sldMk cId="4207422411" sldId="555"/>
        </pc:sldMkLst>
      </pc:sldChg>
      <pc:sldChg chg="add del">
        <pc:chgData name="Lei SUN (NP)" userId="b662edac-145c-4e25-ab9e-413eef080322" providerId="ADAL" clId="{7F3E1502-D9DD-43C8-9CBC-DBAE0B421C7F}" dt="2022-10-10T10:33:30.464" v="56" actId="2696"/>
        <pc:sldMkLst>
          <pc:docMk/>
          <pc:sldMk cId="3701106342" sldId="579"/>
        </pc:sldMkLst>
      </pc:sldChg>
      <pc:sldChg chg="add del">
        <pc:chgData name="Lei SUN (NP)" userId="b662edac-145c-4e25-ab9e-413eef080322" providerId="ADAL" clId="{7F3E1502-D9DD-43C8-9CBC-DBAE0B421C7F}" dt="2022-10-10T10:33:30.460" v="54" actId="2696"/>
        <pc:sldMkLst>
          <pc:docMk/>
          <pc:sldMk cId="3179240046" sldId="582"/>
        </pc:sldMkLst>
      </pc:sldChg>
      <pc:sldChg chg="modSp add del">
        <pc:chgData name="Lei SUN (NP)" userId="b662edac-145c-4e25-ab9e-413eef080322" providerId="ADAL" clId="{7F3E1502-D9DD-43C8-9CBC-DBAE0B421C7F}" dt="2022-10-10T10:33:30.462" v="55" actId="2696"/>
        <pc:sldMkLst>
          <pc:docMk/>
          <pc:sldMk cId="3146546361" sldId="584"/>
        </pc:sldMkLst>
        <pc:spChg chg="mod">
          <ac:chgData name="Lei SUN (NP)" userId="b662edac-145c-4e25-ab9e-413eef080322" providerId="ADAL" clId="{7F3E1502-D9DD-43C8-9CBC-DBAE0B421C7F}" dt="2022-10-10T01:50:24.768" v="15"/>
          <ac:spMkLst>
            <pc:docMk/>
            <pc:sldMk cId="3146546361" sldId="584"/>
            <ac:spMk id="2" creationId="{A3663CD6-1F07-4175-9D0A-F2EB44F83321}"/>
          </ac:spMkLst>
        </pc:spChg>
      </pc:sldChg>
      <pc:sldChg chg="add del">
        <pc:chgData name="Lei SUN (NP)" userId="b662edac-145c-4e25-ab9e-413eef080322" providerId="ADAL" clId="{7F3E1502-D9DD-43C8-9CBC-DBAE0B421C7F}" dt="2022-10-10T10:33:30.457" v="53" actId="2696"/>
        <pc:sldMkLst>
          <pc:docMk/>
          <pc:sldMk cId="792342257" sldId="585"/>
        </pc:sldMkLst>
      </pc:sldChg>
      <pc:sldChg chg="add del">
        <pc:chgData name="Lei SUN (NP)" userId="b662edac-145c-4e25-ab9e-413eef080322" providerId="ADAL" clId="{7F3E1502-D9DD-43C8-9CBC-DBAE0B421C7F}" dt="2022-10-10T10:33:48.676" v="59" actId="2696"/>
        <pc:sldMkLst>
          <pc:docMk/>
          <pc:sldMk cId="3145331849" sldId="603"/>
        </pc:sldMkLst>
      </pc:sldChg>
      <pc:sldChg chg="add del">
        <pc:chgData name="Lei SUN (NP)" userId="b662edac-145c-4e25-ab9e-413eef080322" providerId="ADAL" clId="{7F3E1502-D9DD-43C8-9CBC-DBAE0B421C7F}" dt="2022-10-10T10:33:48.672" v="57" actId="2696"/>
        <pc:sldMkLst>
          <pc:docMk/>
          <pc:sldMk cId="644494338" sldId="605"/>
        </pc:sldMkLst>
      </pc:sldChg>
      <pc:sldChg chg="add del">
        <pc:chgData name="Lei SUN (NP)" userId="b662edac-145c-4e25-ab9e-413eef080322" providerId="ADAL" clId="{7F3E1502-D9DD-43C8-9CBC-DBAE0B421C7F}" dt="2022-10-10T01:50:24.880" v="16"/>
        <pc:sldMkLst>
          <pc:docMk/>
          <pc:sldMk cId="1565716239" sldId="610"/>
        </pc:sldMkLst>
      </pc:sldChg>
      <pc:sldChg chg="add del">
        <pc:chgData name="Lei SUN (NP)" userId="b662edac-145c-4e25-ab9e-413eef080322" providerId="ADAL" clId="{7F3E1502-D9DD-43C8-9CBC-DBAE0B421C7F}" dt="2022-10-10T10:32:12.082" v="50" actId="2696"/>
        <pc:sldMkLst>
          <pc:docMk/>
          <pc:sldMk cId="1801645515" sldId="618"/>
        </pc:sldMkLst>
      </pc:sldChg>
      <pc:sldChg chg="add del">
        <pc:chgData name="Lei SUN (NP)" userId="b662edac-145c-4e25-ab9e-413eef080322" providerId="ADAL" clId="{7F3E1502-D9DD-43C8-9CBC-DBAE0B421C7F}" dt="2022-10-10T10:32:12.093" v="51" actId="2696"/>
        <pc:sldMkLst>
          <pc:docMk/>
          <pc:sldMk cId="3207603123" sldId="619"/>
        </pc:sldMkLst>
      </pc:sldChg>
      <pc:sldChg chg="add del">
        <pc:chgData name="Lei SUN (NP)" userId="b662edac-145c-4e25-ab9e-413eef080322" providerId="ADAL" clId="{7F3E1502-D9DD-43C8-9CBC-DBAE0B421C7F}" dt="2022-10-10T10:32:12.067" v="49" actId="2696"/>
        <pc:sldMkLst>
          <pc:docMk/>
          <pc:sldMk cId="3894573197" sldId="620"/>
        </pc:sldMkLst>
      </pc:sldChg>
      <pc:sldChg chg="add del">
        <pc:chgData name="Lei SUN (NP)" userId="b662edac-145c-4e25-ab9e-413eef080322" providerId="ADAL" clId="{7F3E1502-D9DD-43C8-9CBC-DBAE0B421C7F}" dt="2022-10-10T10:33:48.689" v="64" actId="2696"/>
        <pc:sldMkLst>
          <pc:docMk/>
          <pc:sldMk cId="385849217" sldId="622"/>
        </pc:sldMkLst>
      </pc:sldChg>
      <pc:sldChg chg="modSp add del">
        <pc:chgData name="Lei SUN (NP)" userId="b662edac-145c-4e25-ab9e-413eef080322" providerId="ADAL" clId="{7F3E1502-D9DD-43C8-9CBC-DBAE0B421C7F}" dt="2022-10-10T10:33:48.691" v="65" actId="2696"/>
        <pc:sldMkLst>
          <pc:docMk/>
          <pc:sldMk cId="1944275282" sldId="623"/>
        </pc:sldMkLst>
        <pc:spChg chg="mod">
          <ac:chgData name="Lei SUN (NP)" userId="b662edac-145c-4e25-ab9e-413eef080322" providerId="ADAL" clId="{7F3E1502-D9DD-43C8-9CBC-DBAE0B421C7F}" dt="2022-10-10T01:50:24.768" v="15"/>
          <ac:spMkLst>
            <pc:docMk/>
            <pc:sldMk cId="1944275282" sldId="623"/>
            <ac:spMk id="3" creationId="{4A67934A-EE36-419E-AFFF-580F9D287A30}"/>
          </ac:spMkLst>
        </pc:spChg>
      </pc:sldChg>
      <pc:sldChg chg="del">
        <pc:chgData name="Lei SUN (NP)" userId="b662edac-145c-4e25-ab9e-413eef080322" providerId="ADAL" clId="{7F3E1502-D9DD-43C8-9CBC-DBAE0B421C7F}" dt="2022-10-10T01:56:22.996" v="20" actId="2696"/>
        <pc:sldMkLst>
          <pc:docMk/>
          <pc:sldMk cId="566454863" sldId="624"/>
        </pc:sldMkLst>
      </pc:sldChg>
      <pc:sldChg chg="del">
        <pc:chgData name="Lei SUN (NP)" userId="b662edac-145c-4e25-ab9e-413eef080322" providerId="ADAL" clId="{7F3E1502-D9DD-43C8-9CBC-DBAE0B421C7F}" dt="2022-10-10T01:56:22.988" v="18" actId="2696"/>
        <pc:sldMkLst>
          <pc:docMk/>
          <pc:sldMk cId="3631273945" sldId="625"/>
        </pc:sldMkLst>
      </pc:sldChg>
      <pc:sldChg chg="del">
        <pc:chgData name="Lei SUN (NP)" userId="b662edac-145c-4e25-ab9e-413eef080322" providerId="ADAL" clId="{7F3E1502-D9DD-43C8-9CBC-DBAE0B421C7F}" dt="2022-10-10T10:35:28.042" v="111" actId="2696"/>
        <pc:sldMkLst>
          <pc:docMk/>
          <pc:sldMk cId="4071666185" sldId="626"/>
        </pc:sldMkLst>
      </pc:sldChg>
      <pc:sldChg chg="del">
        <pc:chgData name="Lei SUN (NP)" userId="b662edac-145c-4e25-ab9e-413eef080322" providerId="ADAL" clId="{7F3E1502-D9DD-43C8-9CBC-DBAE0B421C7F}" dt="2022-10-10T10:35:28.043" v="112" actId="2696"/>
        <pc:sldMkLst>
          <pc:docMk/>
          <pc:sldMk cId="976124119" sldId="627"/>
        </pc:sldMkLst>
      </pc:sldChg>
      <pc:sldChg chg="del">
        <pc:chgData name="Lei SUN (NP)" userId="b662edac-145c-4e25-ab9e-413eef080322" providerId="ADAL" clId="{7F3E1502-D9DD-43C8-9CBC-DBAE0B421C7F}" dt="2022-10-10T10:30:49.024" v="35" actId="2696"/>
        <pc:sldMkLst>
          <pc:docMk/>
          <pc:sldMk cId="187900026" sldId="628"/>
        </pc:sldMkLst>
      </pc:sldChg>
      <pc:sldChg chg="del">
        <pc:chgData name="Lei SUN (NP)" userId="b662edac-145c-4e25-ab9e-413eef080322" providerId="ADAL" clId="{7F3E1502-D9DD-43C8-9CBC-DBAE0B421C7F}" dt="2022-10-10T01:56:22.992" v="19" actId="2696"/>
        <pc:sldMkLst>
          <pc:docMk/>
          <pc:sldMk cId="555348433" sldId="629"/>
        </pc:sldMkLst>
      </pc:sldChg>
      <pc:sldChg chg="del">
        <pc:chgData name="Lei SUN (NP)" userId="b662edac-145c-4e25-ab9e-413eef080322" providerId="ADAL" clId="{7F3E1502-D9DD-43C8-9CBC-DBAE0B421C7F}" dt="2022-10-10T10:35:28.039" v="109" actId="2696"/>
        <pc:sldMkLst>
          <pc:docMk/>
          <pc:sldMk cId="3118695987" sldId="630"/>
        </pc:sldMkLst>
      </pc:sldChg>
      <pc:sldChg chg="del">
        <pc:chgData name="Lei SUN (NP)" userId="b662edac-145c-4e25-ab9e-413eef080322" providerId="ADAL" clId="{7F3E1502-D9DD-43C8-9CBC-DBAE0B421C7F}" dt="2022-10-10T10:31:47.457" v="44" actId="2696"/>
        <pc:sldMkLst>
          <pc:docMk/>
          <pc:sldMk cId="2975098542" sldId="631"/>
        </pc:sldMkLst>
      </pc:sldChg>
      <pc:sldChg chg="del">
        <pc:chgData name="Lei SUN (NP)" userId="b662edac-145c-4e25-ab9e-413eef080322" providerId="ADAL" clId="{7F3E1502-D9DD-43C8-9CBC-DBAE0B421C7F}" dt="2022-10-10T10:31:53.656" v="46" actId="2696"/>
        <pc:sldMkLst>
          <pc:docMk/>
          <pc:sldMk cId="4279600847" sldId="632"/>
        </pc:sldMkLst>
      </pc:sldChg>
      <pc:sldChg chg="del">
        <pc:chgData name="Lei SUN (NP)" userId="b662edac-145c-4e25-ab9e-413eef080322" providerId="ADAL" clId="{7F3E1502-D9DD-43C8-9CBC-DBAE0B421C7F}" dt="2022-10-10T01:56:35.090" v="22" actId="2696"/>
        <pc:sldMkLst>
          <pc:docMk/>
          <pc:sldMk cId="1139378760" sldId="633"/>
        </pc:sldMkLst>
      </pc:sldChg>
      <pc:sldChg chg="del">
        <pc:chgData name="Lei SUN (NP)" userId="b662edac-145c-4e25-ab9e-413eef080322" providerId="ADAL" clId="{7F3E1502-D9DD-43C8-9CBC-DBAE0B421C7F}" dt="2022-10-10T01:56:35.100" v="23" actId="2696"/>
        <pc:sldMkLst>
          <pc:docMk/>
          <pc:sldMk cId="3241379769" sldId="634"/>
        </pc:sldMkLst>
      </pc:sldChg>
      <pc:sldChg chg="del">
        <pc:chgData name="Lei SUN (NP)" userId="b662edac-145c-4e25-ab9e-413eef080322" providerId="ADAL" clId="{7F3E1502-D9DD-43C8-9CBC-DBAE0B421C7F}" dt="2022-10-10T01:56:35.108" v="24" actId="2696"/>
        <pc:sldMkLst>
          <pc:docMk/>
          <pc:sldMk cId="2643227070" sldId="635"/>
        </pc:sldMkLst>
      </pc:sldChg>
      <pc:sldChg chg="del">
        <pc:chgData name="Lei SUN (NP)" userId="b662edac-145c-4e25-ab9e-413eef080322" providerId="ADAL" clId="{7F3E1502-D9DD-43C8-9CBC-DBAE0B421C7F}" dt="2022-10-10T01:56:35.117" v="25" actId="2696"/>
        <pc:sldMkLst>
          <pc:docMk/>
          <pc:sldMk cId="4128179267" sldId="636"/>
        </pc:sldMkLst>
      </pc:sldChg>
      <pc:sldChg chg="del">
        <pc:chgData name="Lei SUN (NP)" userId="b662edac-145c-4e25-ab9e-413eef080322" providerId="ADAL" clId="{7F3E1502-D9DD-43C8-9CBC-DBAE0B421C7F}" dt="2022-10-10T10:31:47.460" v="45" actId="2696"/>
        <pc:sldMkLst>
          <pc:docMk/>
          <pc:sldMk cId="429567031" sldId="637"/>
        </pc:sldMkLst>
      </pc:sldChg>
      <pc:sldChg chg="del">
        <pc:chgData name="Lei SUN (NP)" userId="b662edac-145c-4e25-ab9e-413eef080322" providerId="ADAL" clId="{7F3E1502-D9DD-43C8-9CBC-DBAE0B421C7F}" dt="2022-10-10T10:31:47.454" v="43" actId="2696"/>
        <pc:sldMkLst>
          <pc:docMk/>
          <pc:sldMk cId="3979960181" sldId="638"/>
        </pc:sldMkLst>
      </pc:sldChg>
      <pc:sldChg chg="del">
        <pc:chgData name="Lei SUN (NP)" userId="b662edac-145c-4e25-ab9e-413eef080322" providerId="ADAL" clId="{7F3E1502-D9DD-43C8-9CBC-DBAE0B421C7F}" dt="2022-10-10T01:56:35.080" v="21" actId="2696"/>
        <pc:sldMkLst>
          <pc:docMk/>
          <pc:sldMk cId="2716030758" sldId="639"/>
        </pc:sldMkLst>
      </pc:sldChg>
      <pc:sldChg chg="del">
        <pc:chgData name="Lei SUN (NP)" userId="b662edac-145c-4e25-ab9e-413eef080322" providerId="ADAL" clId="{7F3E1502-D9DD-43C8-9CBC-DBAE0B421C7F}" dt="2022-10-10T10:35:28.041" v="110" actId="2696"/>
        <pc:sldMkLst>
          <pc:docMk/>
          <pc:sldMk cId="3996901249" sldId="640"/>
        </pc:sldMkLst>
      </pc:sldChg>
      <pc:sldChg chg="del">
        <pc:chgData name="Lei SUN (NP)" userId="b662edac-145c-4e25-ab9e-413eef080322" providerId="ADAL" clId="{7F3E1502-D9DD-43C8-9CBC-DBAE0B421C7F}" dt="2022-10-10T10:35:28.045" v="113" actId="2696"/>
        <pc:sldMkLst>
          <pc:docMk/>
          <pc:sldMk cId="4158661971" sldId="641"/>
        </pc:sldMkLst>
      </pc:sldChg>
      <pc:sldChg chg="del">
        <pc:chgData name="Lei SUN (NP)" userId="b662edac-145c-4e25-ab9e-413eef080322" providerId="ADAL" clId="{7F3E1502-D9DD-43C8-9CBC-DBAE0B421C7F}" dt="2022-10-10T10:31:53.658" v="47" actId="2696"/>
        <pc:sldMkLst>
          <pc:docMk/>
          <pc:sldMk cId="866483413" sldId="642"/>
        </pc:sldMkLst>
      </pc:sldChg>
      <pc:sldChg chg="del">
        <pc:chgData name="Lei SUN (NP)" userId="b662edac-145c-4e25-ab9e-413eef080322" providerId="ADAL" clId="{7F3E1502-D9DD-43C8-9CBC-DBAE0B421C7F}" dt="2022-10-10T01:57:58.873" v="27" actId="2696"/>
        <pc:sldMkLst>
          <pc:docMk/>
          <pc:sldMk cId="1624036311" sldId="643"/>
        </pc:sldMkLst>
      </pc:sldChg>
      <pc:sldChg chg="del">
        <pc:chgData name="Lei SUN (NP)" userId="b662edac-145c-4e25-ab9e-413eef080322" providerId="ADAL" clId="{7F3E1502-D9DD-43C8-9CBC-DBAE0B421C7F}" dt="2022-10-10T01:57:58.877" v="28" actId="2696"/>
        <pc:sldMkLst>
          <pc:docMk/>
          <pc:sldMk cId="2934497461" sldId="644"/>
        </pc:sldMkLst>
      </pc:sldChg>
      <pc:sldChg chg="del">
        <pc:chgData name="Lei SUN (NP)" userId="b662edac-145c-4e25-ab9e-413eef080322" providerId="ADAL" clId="{7F3E1502-D9DD-43C8-9CBC-DBAE0B421C7F}" dt="2022-10-10T01:57:58.881" v="29" actId="2696"/>
        <pc:sldMkLst>
          <pc:docMk/>
          <pc:sldMk cId="3279988889" sldId="645"/>
        </pc:sldMkLst>
      </pc:sldChg>
      <pc:sldChg chg="del">
        <pc:chgData name="Lei SUN (NP)" userId="b662edac-145c-4e25-ab9e-413eef080322" providerId="ADAL" clId="{7F3E1502-D9DD-43C8-9CBC-DBAE0B421C7F}" dt="2022-10-10T01:57:58.884" v="30" actId="2696"/>
        <pc:sldMkLst>
          <pc:docMk/>
          <pc:sldMk cId="2709012699" sldId="646"/>
        </pc:sldMkLst>
      </pc:sldChg>
      <pc:sldChg chg="del">
        <pc:chgData name="Lei SUN (NP)" userId="b662edac-145c-4e25-ab9e-413eef080322" providerId="ADAL" clId="{7F3E1502-D9DD-43C8-9CBC-DBAE0B421C7F}" dt="2022-10-10T01:57:58.893" v="32" actId="2696"/>
        <pc:sldMkLst>
          <pc:docMk/>
          <pc:sldMk cId="434330159" sldId="648"/>
        </pc:sldMkLst>
      </pc:sldChg>
      <pc:sldChg chg="del">
        <pc:chgData name="Lei SUN (NP)" userId="b662edac-145c-4e25-ab9e-413eef080322" providerId="ADAL" clId="{7F3E1502-D9DD-43C8-9CBC-DBAE0B421C7F}" dt="2022-10-10T01:57:58.896" v="33" actId="2696"/>
        <pc:sldMkLst>
          <pc:docMk/>
          <pc:sldMk cId="3465788293" sldId="649"/>
        </pc:sldMkLst>
      </pc:sldChg>
      <pc:sldChg chg="del">
        <pc:chgData name="Lei SUN (NP)" userId="b662edac-145c-4e25-ab9e-413eef080322" providerId="ADAL" clId="{7F3E1502-D9DD-43C8-9CBC-DBAE0B421C7F}" dt="2022-10-10T01:57:58.900" v="34" actId="2696"/>
        <pc:sldMkLst>
          <pc:docMk/>
          <pc:sldMk cId="3081746636" sldId="650"/>
        </pc:sldMkLst>
      </pc:sldChg>
      <pc:sldChg chg="modSp">
        <pc:chgData name="Lei SUN (NP)" userId="b662edac-145c-4e25-ab9e-413eef080322" providerId="ADAL" clId="{7F3E1502-D9DD-43C8-9CBC-DBAE0B421C7F}" dt="2022-10-10T10:36:08.895" v="121" actId="20577"/>
        <pc:sldMkLst>
          <pc:docMk/>
          <pc:sldMk cId="1249198167" sldId="651"/>
        </pc:sldMkLst>
        <pc:spChg chg="mod">
          <ac:chgData name="Lei SUN (NP)" userId="b662edac-145c-4e25-ab9e-413eef080322" providerId="ADAL" clId="{7F3E1502-D9DD-43C8-9CBC-DBAE0B421C7F}" dt="2022-10-10T10:36:08.895" v="121" actId="20577"/>
          <ac:spMkLst>
            <pc:docMk/>
            <pc:sldMk cId="1249198167" sldId="651"/>
            <ac:spMk id="2" creationId="{37616D16-32B2-4C05-897F-5F76D6820534}"/>
          </ac:spMkLst>
        </pc:spChg>
      </pc:sldChg>
      <pc:sldChg chg="del">
        <pc:chgData name="Lei SUN (NP)" userId="b662edac-145c-4e25-ab9e-413eef080322" providerId="ADAL" clId="{7F3E1502-D9DD-43C8-9CBC-DBAE0B421C7F}" dt="2022-10-10T01:57:58.868" v="26" actId="2696"/>
        <pc:sldMkLst>
          <pc:docMk/>
          <pc:sldMk cId="4203735238" sldId="652"/>
        </pc:sldMkLst>
      </pc:sldChg>
      <pc:sldChg chg="del">
        <pc:chgData name="Lei SUN (NP)" userId="b662edac-145c-4e25-ab9e-413eef080322" providerId="ADAL" clId="{7F3E1502-D9DD-43C8-9CBC-DBAE0B421C7F}" dt="2022-10-10T10:30:49.033" v="36" actId="2696"/>
        <pc:sldMkLst>
          <pc:docMk/>
          <pc:sldMk cId="1624571879" sldId="702"/>
        </pc:sldMkLst>
      </pc:sldChg>
      <pc:sldChg chg="del">
        <pc:chgData name="Lei SUN (NP)" userId="b662edac-145c-4e25-ab9e-413eef080322" providerId="ADAL" clId="{7F3E1502-D9DD-43C8-9CBC-DBAE0B421C7F}" dt="2022-10-10T10:30:49.042" v="37" actId="2696"/>
        <pc:sldMkLst>
          <pc:docMk/>
          <pc:sldMk cId="2796197296" sldId="703"/>
        </pc:sldMkLst>
      </pc:sldChg>
      <pc:sldChg chg="del">
        <pc:chgData name="Lei SUN (NP)" userId="b662edac-145c-4e25-ab9e-413eef080322" providerId="ADAL" clId="{7F3E1502-D9DD-43C8-9CBC-DBAE0B421C7F}" dt="2022-10-10T10:30:49.052" v="38" actId="2696"/>
        <pc:sldMkLst>
          <pc:docMk/>
          <pc:sldMk cId="986224922" sldId="704"/>
        </pc:sldMkLst>
      </pc:sldChg>
      <pc:sldChg chg="del">
        <pc:chgData name="Lei SUN (NP)" userId="b662edac-145c-4e25-ab9e-413eef080322" providerId="ADAL" clId="{7F3E1502-D9DD-43C8-9CBC-DBAE0B421C7F}" dt="2022-10-10T10:30:49.064" v="39" actId="2696"/>
        <pc:sldMkLst>
          <pc:docMk/>
          <pc:sldMk cId="1110941192" sldId="705"/>
        </pc:sldMkLst>
      </pc:sldChg>
      <pc:sldChg chg="del">
        <pc:chgData name="Lei SUN (NP)" userId="b662edac-145c-4e25-ab9e-413eef080322" providerId="ADAL" clId="{7F3E1502-D9DD-43C8-9CBC-DBAE0B421C7F}" dt="2022-10-10T10:30:49.075" v="40" actId="2696"/>
        <pc:sldMkLst>
          <pc:docMk/>
          <pc:sldMk cId="1227192055" sldId="706"/>
        </pc:sldMkLst>
      </pc:sldChg>
      <pc:sldChg chg="del">
        <pc:chgData name="Lei SUN (NP)" userId="b662edac-145c-4e25-ab9e-413eef080322" providerId="ADAL" clId="{7F3E1502-D9DD-43C8-9CBC-DBAE0B421C7F}" dt="2022-10-10T10:30:49.083" v="41" actId="2696"/>
        <pc:sldMkLst>
          <pc:docMk/>
          <pc:sldMk cId="821376802" sldId="707"/>
        </pc:sldMkLst>
      </pc:sldChg>
      <pc:sldChg chg="del">
        <pc:chgData name="Lei SUN (NP)" userId="b662edac-145c-4e25-ab9e-413eef080322" providerId="ADAL" clId="{7F3E1502-D9DD-43C8-9CBC-DBAE0B421C7F}" dt="2022-10-10T10:30:49.093" v="42" actId="2696"/>
        <pc:sldMkLst>
          <pc:docMk/>
          <pc:sldMk cId="308622443" sldId="708"/>
        </pc:sldMkLst>
      </pc:sldChg>
      <pc:sldChg chg="del">
        <pc:chgData name="Lei SUN (NP)" userId="b662edac-145c-4e25-ab9e-413eef080322" providerId="ADAL" clId="{7F3E1502-D9DD-43C8-9CBC-DBAE0B421C7F}" dt="2022-10-10T01:57:58.889" v="31" actId="2696"/>
        <pc:sldMkLst>
          <pc:docMk/>
          <pc:sldMk cId="2458816430" sldId="709"/>
        </pc:sldMkLst>
      </pc:sldChg>
      <pc:sldChg chg="modSp add del">
        <pc:chgData name="Lei SUN (NP)" userId="b662edac-145c-4e25-ab9e-413eef080322" providerId="ADAL" clId="{7F3E1502-D9DD-43C8-9CBC-DBAE0B421C7F}" dt="2022-10-10T10:35:15.792" v="104" actId="2696"/>
        <pc:sldMkLst>
          <pc:docMk/>
          <pc:sldMk cId="3138401809" sldId="713"/>
        </pc:sldMkLst>
        <pc:spChg chg="mod">
          <ac:chgData name="Lei SUN (NP)" userId="b662edac-145c-4e25-ab9e-413eef080322" providerId="ADAL" clId="{7F3E1502-D9DD-43C8-9CBC-DBAE0B421C7F}" dt="2022-10-10T01:50:24.768" v="15"/>
          <ac:spMkLst>
            <pc:docMk/>
            <pc:sldMk cId="3138401809" sldId="713"/>
            <ac:spMk id="5" creationId="{167DC07D-13B0-461B-B21E-50214DACE1FA}"/>
          </ac:spMkLst>
        </pc:spChg>
      </pc:sldChg>
      <pc:sldChg chg="add del">
        <pc:chgData name="Lei SUN (NP)" userId="b662edac-145c-4e25-ab9e-413eef080322" providerId="ADAL" clId="{7F3E1502-D9DD-43C8-9CBC-DBAE0B421C7F}" dt="2022-10-10T10:35:15.800" v="105" actId="2696"/>
        <pc:sldMkLst>
          <pc:docMk/>
          <pc:sldMk cId="3502113197" sldId="714"/>
        </pc:sldMkLst>
      </pc:sldChg>
      <pc:sldChg chg="add del">
        <pc:chgData name="Lei SUN (NP)" userId="b662edac-145c-4e25-ab9e-413eef080322" providerId="ADAL" clId="{7F3E1502-D9DD-43C8-9CBC-DBAE0B421C7F}" dt="2022-10-10T10:35:15.807" v="106" actId="2696"/>
        <pc:sldMkLst>
          <pc:docMk/>
          <pc:sldMk cId="4064798546" sldId="715"/>
        </pc:sldMkLst>
      </pc:sldChg>
      <pc:sldChg chg="add del">
        <pc:chgData name="Lei SUN (NP)" userId="b662edac-145c-4e25-ab9e-413eef080322" providerId="ADAL" clId="{7F3E1502-D9DD-43C8-9CBC-DBAE0B421C7F}" dt="2022-10-10T10:35:15.817" v="107" actId="2696"/>
        <pc:sldMkLst>
          <pc:docMk/>
          <pc:sldMk cId="2737337675" sldId="716"/>
        </pc:sldMkLst>
      </pc:sldChg>
      <pc:sldChg chg="modSp add del">
        <pc:chgData name="Lei SUN (NP)" userId="b662edac-145c-4e25-ab9e-413eef080322" providerId="ADAL" clId="{7F3E1502-D9DD-43C8-9CBC-DBAE0B421C7F}" dt="2022-10-10T10:33:48.680" v="61" actId="2696"/>
        <pc:sldMkLst>
          <pc:docMk/>
          <pc:sldMk cId="1471627060" sldId="717"/>
        </pc:sldMkLst>
        <pc:spChg chg="mod">
          <ac:chgData name="Lei SUN (NP)" userId="b662edac-145c-4e25-ab9e-413eef080322" providerId="ADAL" clId="{7F3E1502-D9DD-43C8-9CBC-DBAE0B421C7F}" dt="2022-10-10T01:50:24.768" v="15"/>
          <ac:spMkLst>
            <pc:docMk/>
            <pc:sldMk cId="1471627060" sldId="717"/>
            <ac:spMk id="3" creationId="{29EB7F1A-6B48-4638-B914-6821C1ECBC53}"/>
          </ac:spMkLst>
        </pc:spChg>
      </pc:sldChg>
      <pc:sldChg chg="modSp add del">
        <pc:chgData name="Lei SUN (NP)" userId="b662edac-145c-4e25-ab9e-413eef080322" providerId="ADAL" clId="{7F3E1502-D9DD-43C8-9CBC-DBAE0B421C7F}" dt="2022-10-10T10:33:48.682" v="62" actId="2696"/>
        <pc:sldMkLst>
          <pc:docMk/>
          <pc:sldMk cId="3988472031" sldId="718"/>
        </pc:sldMkLst>
        <pc:spChg chg="mod">
          <ac:chgData name="Lei SUN (NP)" userId="b662edac-145c-4e25-ab9e-413eef080322" providerId="ADAL" clId="{7F3E1502-D9DD-43C8-9CBC-DBAE0B421C7F}" dt="2022-10-10T01:50:24.768" v="15"/>
          <ac:spMkLst>
            <pc:docMk/>
            <pc:sldMk cId="3988472031" sldId="718"/>
            <ac:spMk id="3" creationId="{29EB7F1A-6B48-4638-B914-6821C1ECBC53}"/>
          </ac:spMkLst>
        </pc:spChg>
      </pc:sldChg>
      <pc:sldChg chg="add del">
        <pc:chgData name="Lei SUN (NP)" userId="b662edac-145c-4e25-ab9e-413eef080322" providerId="ADAL" clId="{7F3E1502-D9DD-43C8-9CBC-DBAE0B421C7F}" dt="2022-10-10T10:35:15.734" v="100" actId="2696"/>
        <pc:sldMkLst>
          <pc:docMk/>
          <pc:sldMk cId="461952596" sldId="720"/>
        </pc:sldMkLst>
      </pc:sldChg>
      <pc:sldChg chg="add del">
        <pc:chgData name="Lei SUN (NP)" userId="b662edac-145c-4e25-ab9e-413eef080322" providerId="ADAL" clId="{7F3E1502-D9DD-43C8-9CBC-DBAE0B421C7F}" dt="2022-10-10T10:33:48.674" v="58" actId="2696"/>
        <pc:sldMkLst>
          <pc:docMk/>
          <pc:sldMk cId="727870463" sldId="721"/>
        </pc:sldMkLst>
      </pc:sldChg>
      <pc:sldChg chg="add del">
        <pc:chgData name="Lei SUN (NP)" userId="b662edac-145c-4e25-ab9e-413eef080322" providerId="ADAL" clId="{7F3E1502-D9DD-43C8-9CBC-DBAE0B421C7F}" dt="2022-10-10T10:35:15.828" v="108" actId="2696"/>
        <pc:sldMkLst>
          <pc:docMk/>
          <pc:sldMk cId="3279707448" sldId="722"/>
        </pc:sldMkLst>
      </pc:sldChg>
      <pc:sldChg chg="add del">
        <pc:chgData name="Lei SUN (NP)" userId="b662edac-145c-4e25-ab9e-413eef080322" providerId="ADAL" clId="{7F3E1502-D9DD-43C8-9CBC-DBAE0B421C7F}" dt="2022-10-10T01:50:24.880" v="16"/>
        <pc:sldMkLst>
          <pc:docMk/>
          <pc:sldMk cId="975418937" sldId="723"/>
        </pc:sldMkLst>
      </pc:sldChg>
      <pc:sldChg chg="add del">
        <pc:chgData name="Lei SUN (NP)" userId="b662edac-145c-4e25-ab9e-413eef080322" providerId="ADAL" clId="{7F3E1502-D9DD-43C8-9CBC-DBAE0B421C7F}" dt="2022-10-10T01:50:24.880" v="16"/>
        <pc:sldMkLst>
          <pc:docMk/>
          <pc:sldMk cId="1786970708" sldId="726"/>
        </pc:sldMkLst>
      </pc:sldChg>
      <pc:sldChg chg="modSp add del">
        <pc:chgData name="Lei SUN (NP)" userId="b662edac-145c-4e25-ab9e-413eef080322" providerId="ADAL" clId="{7F3E1502-D9DD-43C8-9CBC-DBAE0B421C7F}" dt="2022-10-10T01:50:24.880" v="16"/>
        <pc:sldMkLst>
          <pc:docMk/>
          <pc:sldMk cId="1764916945" sldId="727"/>
        </pc:sldMkLst>
        <pc:spChg chg="mod">
          <ac:chgData name="Lei SUN (NP)" userId="b662edac-145c-4e25-ab9e-413eef080322" providerId="ADAL" clId="{7F3E1502-D9DD-43C8-9CBC-DBAE0B421C7F}" dt="2022-10-10T01:50:24.768" v="15"/>
          <ac:spMkLst>
            <pc:docMk/>
            <pc:sldMk cId="1764916945" sldId="727"/>
            <ac:spMk id="5" creationId="{5FBAFCA0-290B-415A-903D-874B2821B97D}"/>
          </ac:spMkLst>
        </pc:spChg>
      </pc:sldChg>
      <pc:sldChg chg="modSp add del">
        <pc:chgData name="Lei SUN (NP)" userId="b662edac-145c-4e25-ab9e-413eef080322" providerId="ADAL" clId="{7F3E1502-D9DD-43C8-9CBC-DBAE0B421C7F}" dt="2022-10-10T01:50:24.880" v="16"/>
        <pc:sldMkLst>
          <pc:docMk/>
          <pc:sldMk cId="3259094116" sldId="728"/>
        </pc:sldMkLst>
        <pc:spChg chg="mod">
          <ac:chgData name="Lei SUN (NP)" userId="b662edac-145c-4e25-ab9e-413eef080322" providerId="ADAL" clId="{7F3E1502-D9DD-43C8-9CBC-DBAE0B421C7F}" dt="2022-10-10T01:50:24.768" v="15"/>
          <ac:spMkLst>
            <pc:docMk/>
            <pc:sldMk cId="3259094116" sldId="728"/>
            <ac:spMk id="3" creationId="{167BCA35-5753-454B-B8A4-1F27AFE981F4}"/>
          </ac:spMkLst>
        </pc:spChg>
      </pc:sldChg>
      <pc:sldChg chg="add del">
        <pc:chgData name="Lei SUN (NP)" userId="b662edac-145c-4e25-ab9e-413eef080322" providerId="ADAL" clId="{7F3E1502-D9DD-43C8-9CBC-DBAE0B421C7F}" dt="2022-10-10T01:50:24.880" v="16"/>
        <pc:sldMkLst>
          <pc:docMk/>
          <pc:sldMk cId="2429774048" sldId="729"/>
        </pc:sldMkLst>
      </pc:sldChg>
      <pc:sldChg chg="add del">
        <pc:chgData name="Lei SUN (NP)" userId="b662edac-145c-4e25-ab9e-413eef080322" providerId="ADAL" clId="{7F3E1502-D9DD-43C8-9CBC-DBAE0B421C7F}" dt="2022-10-10T01:50:24.880" v="16"/>
        <pc:sldMkLst>
          <pc:docMk/>
          <pc:sldMk cId="3488136672" sldId="730"/>
        </pc:sldMkLst>
      </pc:sldChg>
      <pc:sldChg chg="add del">
        <pc:chgData name="Lei SUN (NP)" userId="b662edac-145c-4e25-ab9e-413eef080322" providerId="ADAL" clId="{7F3E1502-D9DD-43C8-9CBC-DBAE0B421C7F}" dt="2022-10-10T10:33:48.678" v="60" actId="2696"/>
        <pc:sldMkLst>
          <pc:docMk/>
          <pc:sldMk cId="2558645084" sldId="732"/>
        </pc:sldMkLst>
      </pc:sldChg>
      <pc:sldChg chg="add del">
        <pc:chgData name="Lei SUN (NP)" userId="b662edac-145c-4e25-ab9e-413eef080322" providerId="ADAL" clId="{7F3E1502-D9DD-43C8-9CBC-DBAE0B421C7F}" dt="2022-10-10T01:50:24.880" v="16"/>
        <pc:sldMkLst>
          <pc:docMk/>
          <pc:sldMk cId="1965649176" sldId="735"/>
        </pc:sldMkLst>
      </pc:sldChg>
      <pc:sldChg chg="add del">
        <pc:chgData name="Lei SUN (NP)" userId="b662edac-145c-4e25-ab9e-413eef080322" providerId="ADAL" clId="{7F3E1502-D9DD-43C8-9CBC-DBAE0B421C7F}" dt="2022-10-10T10:32:12.102" v="52" actId="2696"/>
        <pc:sldMkLst>
          <pc:docMk/>
          <pc:sldMk cId="2526985997" sldId="736"/>
        </pc:sldMkLst>
      </pc:sldChg>
      <pc:sldChg chg="add del">
        <pc:chgData name="Lei SUN (NP)" userId="b662edac-145c-4e25-ab9e-413eef080322" providerId="ADAL" clId="{7F3E1502-D9DD-43C8-9CBC-DBAE0B421C7F}" dt="2022-10-10T01:50:24.880" v="16"/>
        <pc:sldMkLst>
          <pc:docMk/>
          <pc:sldMk cId="1319168365" sldId="738"/>
        </pc:sldMkLst>
      </pc:sldChg>
      <pc:sldChg chg="add del">
        <pc:chgData name="Lei SUN (NP)" userId="b662edac-145c-4e25-ab9e-413eef080322" providerId="ADAL" clId="{7F3E1502-D9DD-43C8-9CBC-DBAE0B421C7F}" dt="2022-10-10T01:50:24.880" v="16"/>
        <pc:sldMkLst>
          <pc:docMk/>
          <pc:sldMk cId="3374228225" sldId="739"/>
        </pc:sldMkLst>
      </pc:sldChg>
      <pc:sldChg chg="modSp add del">
        <pc:chgData name="Lei SUN (NP)" userId="b662edac-145c-4e25-ab9e-413eef080322" providerId="ADAL" clId="{7F3E1502-D9DD-43C8-9CBC-DBAE0B421C7F}" dt="2022-10-10T01:50:24.880" v="16"/>
        <pc:sldMkLst>
          <pc:docMk/>
          <pc:sldMk cId="1091442456" sldId="740"/>
        </pc:sldMkLst>
        <pc:spChg chg="mod">
          <ac:chgData name="Lei SUN (NP)" userId="b662edac-145c-4e25-ab9e-413eef080322" providerId="ADAL" clId="{7F3E1502-D9DD-43C8-9CBC-DBAE0B421C7F}" dt="2022-10-10T01:50:24.768" v="15"/>
          <ac:spMkLst>
            <pc:docMk/>
            <pc:sldMk cId="1091442456" sldId="740"/>
            <ac:spMk id="5" creationId="{5416C133-F206-4943-AE00-366ACEBCC994}"/>
          </ac:spMkLst>
        </pc:spChg>
      </pc:sldChg>
      <pc:sldChg chg="add del">
        <pc:chgData name="Lei SUN (NP)" userId="b662edac-145c-4e25-ab9e-413eef080322" providerId="ADAL" clId="{7F3E1502-D9DD-43C8-9CBC-DBAE0B421C7F}" dt="2022-10-10T10:32:12.053" v="48" actId="2696"/>
        <pc:sldMkLst>
          <pc:docMk/>
          <pc:sldMk cId="2992239745" sldId="741"/>
        </pc:sldMkLst>
      </pc:sldChg>
      <pc:sldChg chg="add del">
        <pc:chgData name="Lei SUN (NP)" userId="b662edac-145c-4e25-ab9e-413eef080322" providerId="ADAL" clId="{7F3E1502-D9DD-43C8-9CBC-DBAE0B421C7F}" dt="2022-10-10T01:50:24.880" v="16"/>
        <pc:sldMkLst>
          <pc:docMk/>
          <pc:sldMk cId="2025376244" sldId="742"/>
        </pc:sldMkLst>
      </pc:sldChg>
      <pc:sldChg chg="modSp add del">
        <pc:chgData name="Lei SUN (NP)" userId="b662edac-145c-4e25-ab9e-413eef080322" providerId="ADAL" clId="{7F3E1502-D9DD-43C8-9CBC-DBAE0B421C7F}" dt="2022-10-10T01:50:24.880" v="16"/>
        <pc:sldMkLst>
          <pc:docMk/>
          <pc:sldMk cId="384910068" sldId="743"/>
        </pc:sldMkLst>
        <pc:spChg chg="mod">
          <ac:chgData name="Lei SUN (NP)" userId="b662edac-145c-4e25-ab9e-413eef080322" providerId="ADAL" clId="{7F3E1502-D9DD-43C8-9CBC-DBAE0B421C7F}" dt="2022-10-10T01:50:24.768" v="15"/>
          <ac:spMkLst>
            <pc:docMk/>
            <pc:sldMk cId="384910068" sldId="743"/>
            <ac:spMk id="5" creationId="{167DC07D-13B0-461B-B21E-50214DACE1FA}"/>
          </ac:spMkLst>
        </pc:spChg>
      </pc:sldChg>
      <pc:sldChg chg="add del">
        <pc:chgData name="Lei SUN (NP)" userId="b662edac-145c-4e25-ab9e-413eef080322" providerId="ADAL" clId="{7F3E1502-D9DD-43C8-9CBC-DBAE0B421C7F}" dt="2022-10-10T01:50:24.880" v="16"/>
        <pc:sldMkLst>
          <pc:docMk/>
          <pc:sldMk cId="810687670" sldId="744"/>
        </pc:sldMkLst>
      </pc:sldChg>
      <pc:sldChg chg="modSp add">
        <pc:chgData name="Lei SUN (NP)" userId="b662edac-145c-4e25-ab9e-413eef080322" providerId="ADAL" clId="{7F3E1502-D9DD-43C8-9CBC-DBAE0B421C7F}" dt="2022-10-10T10:41:13.805" v="131" actId="20577"/>
        <pc:sldMkLst>
          <pc:docMk/>
          <pc:sldMk cId="3095065887" sldId="745"/>
        </pc:sldMkLst>
        <pc:spChg chg="mod">
          <ac:chgData name="Lei SUN (NP)" userId="b662edac-145c-4e25-ab9e-413eef080322" providerId="ADAL" clId="{7F3E1502-D9DD-43C8-9CBC-DBAE0B421C7F}" dt="2022-10-10T10:41:13.805" v="131" actId="20577"/>
          <ac:spMkLst>
            <pc:docMk/>
            <pc:sldMk cId="3095065887" sldId="745"/>
            <ac:spMk id="3" creationId="{4D664A81-8AFB-4EE6-BD8D-A4CFD0149543}"/>
          </ac:spMkLst>
        </pc:spChg>
      </pc:sldChg>
      <pc:sldChg chg="add del">
        <pc:chgData name="Lei SUN (NP)" userId="b662edac-145c-4e25-ab9e-413eef080322" providerId="ADAL" clId="{7F3E1502-D9DD-43C8-9CBC-DBAE0B421C7F}" dt="2022-10-10T10:41:10.989" v="123"/>
        <pc:sldMkLst>
          <pc:docMk/>
          <pc:sldMk cId="3459886636" sldId="745"/>
        </pc:sldMkLst>
      </pc:sldChg>
      <pc:sldChg chg="modSp add del">
        <pc:chgData name="Lei SUN (NP)" userId="b662edac-145c-4e25-ab9e-413eef080322" providerId="ADAL" clId="{7F3E1502-D9DD-43C8-9CBC-DBAE0B421C7F}" dt="2022-10-10T10:33:48.693" v="66" actId="2696"/>
        <pc:sldMkLst>
          <pc:docMk/>
          <pc:sldMk cId="3786129705" sldId="745"/>
        </pc:sldMkLst>
        <pc:spChg chg="mod">
          <ac:chgData name="Lei SUN (NP)" userId="b662edac-145c-4e25-ab9e-413eef080322" providerId="ADAL" clId="{7F3E1502-D9DD-43C8-9CBC-DBAE0B421C7F}" dt="2022-10-10T01:50:25.033" v="17" actId="27636"/>
          <ac:spMkLst>
            <pc:docMk/>
            <pc:sldMk cId="3786129705" sldId="745"/>
            <ac:spMk id="4" creationId="{C014F3E5-9B76-435E-93FF-2D6ACFEF69C8}"/>
          </ac:spMkLst>
        </pc:spChg>
      </pc:sldChg>
      <pc:sldChg chg="modSp add del">
        <pc:chgData name="Lei SUN (NP)" userId="b662edac-145c-4e25-ab9e-413eef080322" providerId="ADAL" clId="{7F3E1502-D9DD-43C8-9CBC-DBAE0B421C7F}" dt="2022-10-10T10:33:48.695" v="67" actId="2696"/>
        <pc:sldMkLst>
          <pc:docMk/>
          <pc:sldMk cId="326742178" sldId="746"/>
        </pc:sldMkLst>
        <pc:spChg chg="mod">
          <ac:chgData name="Lei SUN (NP)" userId="b662edac-145c-4e25-ab9e-413eef080322" providerId="ADAL" clId="{7F3E1502-D9DD-43C8-9CBC-DBAE0B421C7F}" dt="2022-10-10T01:50:24.768" v="15"/>
          <ac:spMkLst>
            <pc:docMk/>
            <pc:sldMk cId="326742178" sldId="746"/>
            <ac:spMk id="5" creationId="{167DC07D-13B0-461B-B21E-50214DACE1FA}"/>
          </ac:spMkLst>
        </pc:spChg>
      </pc:sldChg>
      <pc:sldChg chg="add del">
        <pc:chgData name="Lei SUN (NP)" userId="b662edac-145c-4e25-ab9e-413eef080322" providerId="ADAL" clId="{7F3E1502-D9DD-43C8-9CBC-DBAE0B421C7F}" dt="2022-10-10T10:33:48.697" v="68" actId="2696"/>
        <pc:sldMkLst>
          <pc:docMk/>
          <pc:sldMk cId="1114187819" sldId="747"/>
        </pc:sldMkLst>
      </pc:sldChg>
      <pc:sldChg chg="add del">
        <pc:chgData name="Lei SUN (NP)" userId="b662edac-145c-4e25-ab9e-413eef080322" providerId="ADAL" clId="{7F3E1502-D9DD-43C8-9CBC-DBAE0B421C7F}" dt="2022-10-10T10:33:48.699" v="69" actId="2696"/>
        <pc:sldMkLst>
          <pc:docMk/>
          <pc:sldMk cId="2890396755" sldId="748"/>
        </pc:sldMkLst>
      </pc:sldChg>
      <pc:sldChg chg="modSp add del">
        <pc:chgData name="Lei SUN (NP)" userId="b662edac-145c-4e25-ab9e-413eef080322" providerId="ADAL" clId="{7F3E1502-D9DD-43C8-9CBC-DBAE0B421C7F}" dt="2022-10-10T10:35:15.749" v="101" actId="2696"/>
        <pc:sldMkLst>
          <pc:docMk/>
          <pc:sldMk cId="2146978892" sldId="749"/>
        </pc:sldMkLst>
        <pc:spChg chg="mod">
          <ac:chgData name="Lei SUN (NP)" userId="b662edac-145c-4e25-ab9e-413eef080322" providerId="ADAL" clId="{7F3E1502-D9DD-43C8-9CBC-DBAE0B421C7F}" dt="2022-10-10T01:50:24.768" v="15"/>
          <ac:spMkLst>
            <pc:docMk/>
            <pc:sldMk cId="2146978892" sldId="749"/>
            <ac:spMk id="5" creationId="{167DC07D-13B0-461B-B21E-50214DACE1FA}"/>
          </ac:spMkLst>
        </pc:spChg>
      </pc:sldChg>
      <pc:sldChg chg="add del">
        <pc:chgData name="Lei SUN (NP)" userId="b662edac-145c-4e25-ab9e-413eef080322" providerId="ADAL" clId="{7F3E1502-D9DD-43C8-9CBC-DBAE0B421C7F}" dt="2022-10-10T10:35:15.761" v="102" actId="2696"/>
        <pc:sldMkLst>
          <pc:docMk/>
          <pc:sldMk cId="1506230549" sldId="750"/>
        </pc:sldMkLst>
      </pc:sldChg>
      <pc:sldChg chg="add del">
        <pc:chgData name="Lei SUN (NP)" userId="b662edac-145c-4e25-ab9e-413eef080322" providerId="ADAL" clId="{7F3E1502-D9DD-43C8-9CBC-DBAE0B421C7F}" dt="2022-10-10T10:35:15.777" v="103" actId="2696"/>
        <pc:sldMkLst>
          <pc:docMk/>
          <pc:sldMk cId="3185668466" sldId="751"/>
        </pc:sldMkLst>
      </pc:sldChg>
      <pc:sldMasterChg chg="addSp modSp">
        <pc:chgData name="Lei SUN (NP)" userId="b662edac-145c-4e25-ab9e-413eef080322" providerId="ADAL" clId="{7F3E1502-D9DD-43C8-9CBC-DBAE0B421C7F}" dt="2022-10-10T10:33:51.048" v="99"/>
        <pc:sldMasterMkLst>
          <pc:docMk/>
          <pc:sldMasterMk cId="3160428425" sldId="2147484137"/>
        </pc:sldMasterMkLst>
        <pc:spChg chg="add mod ord">
          <ac:chgData name="Lei SUN (NP)" userId="b662edac-145c-4e25-ab9e-413eef080322" providerId="ADAL" clId="{7F3E1502-D9DD-43C8-9CBC-DBAE0B421C7F}" dt="2022-10-10T10:33:51.048" v="99"/>
          <ac:spMkLst>
            <pc:docMk/>
            <pc:sldMasterMk cId="3160428425" sldId="2147484137"/>
            <ac:spMk id="4" creationId="{4D832581-DBD3-47BA-B695-5DFB57C358AF}"/>
          </ac:spMkLst>
        </pc:spChg>
      </pc:sldMasterChg>
    </pc:docChg>
  </pc:docChgLst>
  <pc:docChgLst>
    <pc:chgData name="Lei SUN (NP)" userId="b662edac-145c-4e25-ab9e-413eef080322" providerId="ADAL" clId="{52075685-C4AB-43B7-BC46-6E2AED56C360}"/>
  </pc:docChgLst>
  <pc:docChgLst>
    <pc:chgData name="Lei SUN (NP)" userId="b662edac-145c-4e25-ab9e-413eef080322" providerId="ADAL" clId="{4F83A2D3-34CB-4DDB-824C-F0458B3D6C09}"/>
  </pc:docChgLst>
  <pc:docChgLst>
    <pc:chgData name="Lei SUN (NP)" userId="b662edac-145c-4e25-ab9e-413eef080322" providerId="ADAL" clId="{82FC42AA-CFF8-4DAD-BBBF-6B3DD4A117A9}"/>
  </pc:docChgLst>
  <pc:docChgLst>
    <pc:chgData name="Lei SUN (NP)" userId="b662edac-145c-4e25-ab9e-413eef080322" providerId="ADAL" clId="{EE1381BE-B9D8-43ED-A9D4-18B7B2205832}"/>
  </pc:docChgLst>
  <pc:docChgLst>
    <pc:chgData name="Lei SUN (NP)" userId="b662edac-145c-4e25-ab9e-413eef080322" providerId="ADAL" clId="{A4D99E6D-43F3-44BE-9921-6FB623BA44BA}"/>
  </pc:docChgLst>
  <pc:docChgLst>
    <pc:chgData name="Lei SUN (NP)" userId="b662edac-145c-4e25-ab9e-413eef080322" providerId="ADAL" clId="{1348F35D-A1E9-477B-A573-144FB1E4598D}"/>
  </pc:docChgLst>
  <pc:docChgLst>
    <pc:chgData name="Lei SUN (NP)" userId="b662edac-145c-4e25-ab9e-413eef080322" providerId="ADAL" clId="{598238A6-90FF-414A-9C7D-4560F598E6CD}"/>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E2C94AB-53D7-4289-B851-25155DA48A2A}"/>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425BE57-A035-47C9-ABDB-3243935BD922}"/>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7C574AC7-DF3B-4FE2-8EBC-A002A88B75FA}" type="datetime1">
              <a:rPr lang="en-US" smtClean="0"/>
              <a:t>11/16/2022</a:t>
            </a:fld>
            <a:endParaRPr lang="en-US"/>
          </a:p>
        </p:txBody>
      </p:sp>
      <p:sp>
        <p:nvSpPr>
          <p:cNvPr id="4" name="Footer Placeholder 3">
            <a:extLst>
              <a:ext uri="{FF2B5EF4-FFF2-40B4-BE49-F238E27FC236}">
                <a16:creationId xmlns:a16="http://schemas.microsoft.com/office/drawing/2014/main" id="{644E3C61-8E73-4829-AFA3-E1CD423FE594}"/>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F8C8491-4E13-4048-AEB6-0A6A5F00283D}"/>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D4BD9EF9-554B-44B1-8A29-597675DF211E}" type="slidenum">
              <a:rPr lang="en-US" smtClean="0"/>
              <a:t>‹#›</a:t>
            </a:fld>
            <a:endParaRPr lang="en-US"/>
          </a:p>
        </p:txBody>
      </p:sp>
    </p:spTree>
    <p:extLst>
      <p:ext uri="{BB962C8B-B14F-4D97-AF65-F5344CB8AC3E}">
        <p14:creationId xmlns:p14="http://schemas.microsoft.com/office/powerpoint/2010/main" val="2890181243"/>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hdphoto3.wdp>
</file>

<file path=ppt/media/image1.jpeg>
</file>

<file path=ppt/media/image10.png>
</file>

<file path=ppt/media/image11.sv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Grp="1" noChangeArrowheads="1"/>
          </p:cNvSpPr>
          <p:nvPr>
            <p:ph type="hdr" sz="quarter"/>
          </p:nvPr>
        </p:nvSpPr>
        <p:spPr bwMode="auto">
          <a:xfrm>
            <a:off x="0" y="0"/>
            <a:ext cx="3037840" cy="464820"/>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defRPr sz="1200"/>
            </a:lvl1pPr>
          </a:lstStyle>
          <a:p>
            <a:pPr>
              <a:defRPr/>
            </a:pPr>
            <a:endParaRPr lang="en-US" altLang="en-US"/>
          </a:p>
        </p:txBody>
      </p:sp>
      <p:sp>
        <p:nvSpPr>
          <p:cNvPr id="87043" name="Rectangle 3"/>
          <p:cNvSpPr>
            <a:spLocks noGrp="1" noChangeArrowheads="1"/>
          </p:cNvSpPr>
          <p:nvPr>
            <p:ph type="dt" idx="1"/>
          </p:nvPr>
        </p:nvSpPr>
        <p:spPr bwMode="auto">
          <a:xfrm>
            <a:off x="3972560" y="0"/>
            <a:ext cx="3037840" cy="464820"/>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a:defRPr sz="1200"/>
            </a:lvl1pPr>
          </a:lstStyle>
          <a:p>
            <a:pPr>
              <a:defRPr/>
            </a:pPr>
            <a:fld id="{730C8C70-CBB7-4A0E-A062-109E517AB822}" type="datetime1">
              <a:rPr lang="en-US" altLang="en-US" smtClean="0"/>
              <a:t>11/16/2022</a:t>
            </a:fld>
            <a:endParaRPr lang="en-US" altLang="en-US"/>
          </a:p>
        </p:txBody>
      </p:sp>
      <p:sp>
        <p:nvSpPr>
          <p:cNvPr id="53252" name="Rectangle 4"/>
          <p:cNvSpPr>
            <a:spLocks noGrp="1" noRot="1" noChangeAspect="1" noChangeArrowheads="1" noTextEdit="1"/>
          </p:cNvSpPr>
          <p:nvPr>
            <p:ph type="sldImg" idx="2"/>
          </p:nvPr>
        </p:nvSpPr>
        <p:spPr bwMode="auto">
          <a:xfrm>
            <a:off x="406400" y="696913"/>
            <a:ext cx="61976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7045" name="Rectangle 5"/>
          <p:cNvSpPr>
            <a:spLocks noGrp="1" noChangeArrowheads="1"/>
          </p:cNvSpPr>
          <p:nvPr>
            <p:ph type="body" sz="quarter" idx="3"/>
          </p:nvPr>
        </p:nvSpPr>
        <p:spPr bwMode="auto">
          <a:xfrm>
            <a:off x="934720" y="4415790"/>
            <a:ext cx="5140960" cy="4183380"/>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87046" name="Rectangle 6"/>
          <p:cNvSpPr>
            <a:spLocks noGrp="1" noChangeArrowheads="1"/>
          </p:cNvSpPr>
          <p:nvPr>
            <p:ph type="ftr" sz="quarter" idx="4"/>
          </p:nvPr>
        </p:nvSpPr>
        <p:spPr bwMode="auto">
          <a:xfrm>
            <a:off x="0" y="8831580"/>
            <a:ext cx="3037840" cy="464820"/>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defRPr sz="1200"/>
            </a:lvl1pPr>
          </a:lstStyle>
          <a:p>
            <a:pPr>
              <a:defRPr/>
            </a:pPr>
            <a:endParaRPr lang="en-US" altLang="en-US"/>
          </a:p>
        </p:txBody>
      </p:sp>
      <p:sp>
        <p:nvSpPr>
          <p:cNvPr id="87047" name="Rectangle 7"/>
          <p:cNvSpPr>
            <a:spLocks noGrp="1" noChangeArrowheads="1"/>
          </p:cNvSpPr>
          <p:nvPr>
            <p:ph type="sldNum" sz="quarter" idx="5"/>
          </p:nvPr>
        </p:nvSpPr>
        <p:spPr bwMode="auto">
          <a:xfrm>
            <a:off x="3972560" y="8831580"/>
            <a:ext cx="3037840" cy="464820"/>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a:defRPr sz="1200"/>
            </a:lvl1pPr>
          </a:lstStyle>
          <a:p>
            <a:pPr>
              <a:defRPr/>
            </a:pPr>
            <a:fld id="{FC95DC7E-3CB7-4DAC-86F1-9D13DAA2944F}" type="slidenum">
              <a:rPr lang="en-US" altLang="en-US"/>
              <a:pPr>
                <a:defRPr/>
              </a:pPr>
              <a:t>‹#›</a:t>
            </a:fld>
            <a:endParaRPr lang="en-US" altLang="en-US"/>
          </a:p>
        </p:txBody>
      </p:sp>
    </p:spTree>
    <p:extLst>
      <p:ext uri="{BB962C8B-B14F-4D97-AF65-F5344CB8AC3E}">
        <p14:creationId xmlns:p14="http://schemas.microsoft.com/office/powerpoint/2010/main" val="297841962"/>
      </p:ext>
    </p:extLst>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aws.amazon.com/AmazonS3/latest/userguide/UsingEncryption.htm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ocs.aws.amazon.com/AmazonS3/latest/userguide/serv-side-encryption.html"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aws.amazon.com/kms/"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docs.aws.amazon.com/kms/latest/developerguide/service-integration.html"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
          </p:nvPr>
        </p:nvSpPr>
        <p:spPr/>
        <p:txBody>
          <a:bodyPr/>
          <a:lstStyle/>
          <a:p>
            <a:pPr>
              <a:defRPr/>
            </a:pPr>
            <a:fld id="{A5B13CB7-DB31-48AF-8A71-1D95EA8EBD03}" type="datetime1">
              <a:rPr lang="en-US" altLang="en-US" smtClean="0"/>
              <a:t>11/16/2022</a:t>
            </a:fld>
            <a:endParaRPr lang="en-US" altLang="en-US"/>
          </a:p>
        </p:txBody>
      </p:sp>
      <p:sp>
        <p:nvSpPr>
          <p:cNvPr id="5" name="Slide Number Placeholder 4"/>
          <p:cNvSpPr>
            <a:spLocks noGrp="1"/>
          </p:cNvSpPr>
          <p:nvPr>
            <p:ph type="sldNum" sz="quarter" idx="5"/>
          </p:nvPr>
        </p:nvSpPr>
        <p:spPr/>
        <p:txBody>
          <a:bodyPr/>
          <a:lstStyle/>
          <a:p>
            <a:pPr>
              <a:defRPr/>
            </a:pPr>
            <a:fld id="{FC95DC7E-3CB7-4DAC-86F1-9D13DAA2944F}" type="slidenum">
              <a:rPr lang="en-US" altLang="en-US" smtClean="0"/>
              <a:pPr>
                <a:defRPr/>
              </a:pPr>
              <a:t>1</a:t>
            </a:fld>
            <a:endParaRPr lang="en-US" altLang="en-US"/>
          </a:p>
        </p:txBody>
      </p:sp>
    </p:spTree>
    <p:extLst>
      <p:ext uri="{BB962C8B-B14F-4D97-AF65-F5344CB8AC3E}">
        <p14:creationId xmlns:p14="http://schemas.microsoft.com/office/powerpoint/2010/main" val="3654044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kern="1200" noProof="0" dirty="0">
                <a:solidFill>
                  <a:srgbClr val="000000"/>
                </a:solidFill>
                <a:effectLst/>
                <a:latin typeface="Calibri" panose="020F0502020204030204" pitchFamily="34" charset="0"/>
              </a:rPr>
              <a:t>Depending on your security requirements, you can use client-side encryption (CSE) or server-side encryption (SSE) to encrypt your data. The approaches </a:t>
            </a:r>
            <a:r>
              <a:rPr lang="en-US" noProof="0" dirty="0">
                <a:solidFill>
                  <a:srgbClr val="000000"/>
                </a:solidFill>
                <a:latin typeface="Calibri" panose="020F0502020204030204" pitchFamily="34" charset="0"/>
              </a:rPr>
              <a:t>differ in when, where, and who encrypts and decrypts the data. The approach doesn't necessarily define how the data is encrypted. In addition, the approaches are not exclusive—you can often use CSE and SSE on the same data for an enhanced security profile. </a:t>
            </a:r>
            <a:r>
              <a:rPr lang="en-US" kern="1200" noProof="0" dirty="0">
                <a:solidFill>
                  <a:srgbClr val="000000"/>
                </a:solidFill>
                <a:effectLst/>
                <a:latin typeface="Calibri" panose="020F0502020204030204" pitchFamily="34" charset="0"/>
              </a:rPr>
              <a:t>Each approach has advantages.</a:t>
            </a:r>
          </a:p>
          <a:p>
            <a:endParaRPr lang="en-US" kern="1200" noProof="0" dirty="0">
              <a:solidFill>
                <a:srgbClr val="000000"/>
              </a:solidFill>
              <a:effectLst/>
              <a:latin typeface="Calibri" panose="020F0502020204030204" pitchFamily="34" charset="0"/>
            </a:endParaRPr>
          </a:p>
          <a:p>
            <a:pPr marL="0" marR="0" lvl="0" indent="0" defTabSz="914400" rtl="0" eaLnBrk="1" fontAlgn="auto" latinLnBrk="0" hangingPunct="1">
              <a:buClrTx/>
              <a:buSzTx/>
              <a:buFontTx/>
              <a:buNone/>
              <a:tabLst/>
              <a:defRPr/>
            </a:pPr>
            <a:r>
              <a:rPr lang="en-US" b="0" i="0" kern="1200" noProof="0" dirty="0">
                <a:solidFill>
                  <a:srgbClr val="000000"/>
                </a:solidFill>
                <a:effectLst/>
                <a:latin typeface="Calibri" panose="020F0502020204030204" pitchFamily="34" charset="0"/>
              </a:rPr>
              <a:t>With </a:t>
            </a:r>
            <a:r>
              <a:rPr lang="en-US" b="0" i="1" kern="1200" noProof="0" dirty="0">
                <a:solidFill>
                  <a:srgbClr val="000000"/>
                </a:solidFill>
                <a:effectLst/>
                <a:latin typeface="Calibri" panose="020F0502020204030204" pitchFamily="34" charset="0"/>
              </a:rPr>
              <a:t>client-side encryption</a:t>
            </a:r>
            <a:r>
              <a:rPr lang="en-US" b="0" i="0" kern="1200" noProof="0" dirty="0">
                <a:solidFill>
                  <a:srgbClr val="000000"/>
                </a:solidFill>
                <a:effectLst/>
                <a:latin typeface="Calibri" panose="020F0502020204030204" pitchFamily="34" charset="0"/>
              </a:rPr>
              <a:t> (CSE), your applications encrypt data locally before submitting it to AWS and decrypt data after receiving it from AWS. You create and manage your own encryption keys. Data is stored in an encrypted form, with keys and algorithms known only to you.</a:t>
            </a:r>
            <a:endParaRPr lang="en-US" b="0" noProof="0"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endParaRPr lang="en-US" b="0" i="0" kern="1200" noProof="0" dirty="0">
              <a:solidFill>
                <a:srgbClr val="000000"/>
              </a:solidFill>
              <a:effectLst/>
              <a:latin typeface="Calibri" panose="020F0502020204030204" pitchFamily="34" charset="0"/>
            </a:endParaRPr>
          </a:p>
          <a:p>
            <a:pPr marL="0" marR="0" lvl="0" indent="0" defTabSz="914400" rtl="0" eaLnBrk="1" fontAlgn="auto" latinLnBrk="0" hangingPunct="1">
              <a:buClrTx/>
              <a:buSzTx/>
              <a:buFontTx/>
              <a:buNone/>
              <a:tabLst/>
              <a:defRPr/>
            </a:pPr>
            <a:r>
              <a:rPr lang="en-US" b="0" i="0" kern="1200" noProof="0" dirty="0">
                <a:solidFill>
                  <a:srgbClr val="000000"/>
                </a:solidFill>
                <a:effectLst/>
                <a:latin typeface="Calibri" panose="020F0502020204030204" pitchFamily="34" charset="0"/>
              </a:rPr>
              <a:t>With</a:t>
            </a:r>
            <a:r>
              <a:rPr lang="en-US" b="0" i="0" kern="1200" baseline="0" noProof="0" dirty="0">
                <a:solidFill>
                  <a:srgbClr val="000000"/>
                </a:solidFill>
                <a:effectLst/>
                <a:latin typeface="Calibri" panose="020F0502020204030204" pitchFamily="34" charset="0"/>
              </a:rPr>
              <a:t> </a:t>
            </a:r>
            <a:r>
              <a:rPr lang="en-US" b="0" i="1" kern="1200" baseline="0" noProof="0" dirty="0">
                <a:solidFill>
                  <a:srgbClr val="000000"/>
                </a:solidFill>
                <a:effectLst/>
                <a:latin typeface="Calibri" panose="020F0502020204030204" pitchFamily="34" charset="0"/>
              </a:rPr>
              <a:t>s</a:t>
            </a:r>
            <a:r>
              <a:rPr lang="en-US" b="0" i="1" kern="1200" noProof="0" dirty="0">
                <a:solidFill>
                  <a:srgbClr val="000000"/>
                </a:solidFill>
                <a:effectLst/>
                <a:latin typeface="Calibri" panose="020F0502020204030204" pitchFamily="34" charset="0"/>
              </a:rPr>
              <a:t>erver-side encryption </a:t>
            </a:r>
            <a:r>
              <a:rPr lang="en-US" b="0" i="0" kern="1200" noProof="0" dirty="0">
                <a:solidFill>
                  <a:srgbClr val="000000"/>
                </a:solidFill>
                <a:effectLst/>
                <a:latin typeface="Calibri" panose="020F0502020204030204" pitchFamily="34" charset="0"/>
              </a:rPr>
              <a:t>(SSE), data is encrypted at its destination by the application or service that receives it. For example, if you use SSE with Amazon S3, the service encrypts your data at the object level as it writes to disks in AWS data centers and decrypts the data for you when you access it. The encryption process is transparent to the user.</a:t>
            </a:r>
          </a:p>
          <a:p>
            <a:pPr marL="0" marR="0" lvl="0" indent="0" defTabSz="914400" rtl="0" eaLnBrk="1" fontAlgn="auto" latinLnBrk="0" hangingPunct="1">
              <a:buClrTx/>
              <a:buSzTx/>
              <a:buFontTx/>
              <a:buNone/>
              <a:tabLst/>
              <a:defRPr/>
            </a:pPr>
            <a:endParaRPr lang="en-US" noProof="0" dirty="0">
              <a:solidFill>
                <a:srgbClr val="000000"/>
              </a:solidFill>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kern="1200" noProof="0" dirty="0">
                <a:solidFill>
                  <a:srgbClr val="000000"/>
                </a:solidFill>
                <a:effectLst/>
                <a:latin typeface="Calibri" panose="020F0502020204030204" pitchFamily="34" charset="0"/>
              </a:rPr>
              <a:t>AWS supports both CSE and SSE. Most AWS services that store or manage customer data offer an SSE option or perform SSE on your data by default. These services transparently encrypt your data before writing it to disk and transparently decrypt the data when you access it. Most AWS services that support SSE are integrated with AWS KMS to protect the encryption keys that protect your data. You will learn more about AWS KMS later in this module.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noProof="0" dirty="0">
              <a:solidFill>
                <a:srgbClr val="000000"/>
              </a:solidFill>
              <a:latin typeface="Calibri" panose="020F0502020204030204" pitchFamily="34" charset="0"/>
            </a:endParaRPr>
          </a:p>
          <a:p>
            <a:pPr lvl="0">
              <a:defRPr/>
            </a:pPr>
            <a:r>
              <a:rPr lang="en-US" kern="1200" noProof="0" dirty="0">
                <a:solidFill>
                  <a:srgbClr val="000000"/>
                </a:solidFill>
                <a:effectLst/>
                <a:latin typeface="Calibri" panose="020F0502020204030204" pitchFamily="34" charset="0"/>
              </a:rPr>
              <a:t>For more information, see Protecting Data Using Encryption in the </a:t>
            </a:r>
            <a:r>
              <a:rPr lang="en-US" i="1" kern="1200" noProof="0" dirty="0">
                <a:solidFill>
                  <a:srgbClr val="000000"/>
                </a:solidFill>
                <a:effectLst/>
                <a:latin typeface="Calibri" panose="020F0502020204030204" pitchFamily="34" charset="0"/>
              </a:rPr>
              <a:t>Amazon Simple Storage Service </a:t>
            </a:r>
            <a:r>
              <a:rPr lang="en-US" i="1" noProof="0" dirty="0">
                <a:solidFill>
                  <a:srgbClr val="000000"/>
                </a:solidFill>
                <a:latin typeface="Calibri" panose="020F0502020204030204" pitchFamily="34" charset="0"/>
              </a:rPr>
              <a:t>User Guide </a:t>
            </a:r>
            <a:r>
              <a:rPr lang="en-US" noProof="0" dirty="0">
                <a:solidFill>
                  <a:srgbClr val="000000"/>
                </a:solidFill>
                <a:latin typeface="Calibri" panose="020F0502020204030204" pitchFamily="34" charset="0"/>
              </a:rPr>
              <a:t>at </a:t>
            </a:r>
            <a:r>
              <a:rPr lang="en-US" noProof="0" dirty="0">
                <a:solidFill>
                  <a:srgbClr val="000000"/>
                </a:solidFill>
                <a:latin typeface="Calibri" panose="020F0502020204030204" pitchFamily="34" charset="0"/>
                <a:hlinkClick r:id="rId3"/>
              </a:rPr>
              <a:t>https://docs.aws.amazon.com/AmazonS3/latest/userguide/UsingEncryption.html</a:t>
            </a:r>
            <a:r>
              <a:rPr lang="en-US" noProof="0" dirty="0">
                <a:solidFill>
                  <a:srgbClr val="000000"/>
                </a:solidFill>
                <a:latin typeface="Calibri" panose="020F0502020204030204" pitchFamily="34" charset="0"/>
              </a:rPr>
              <a:t>.</a:t>
            </a:r>
            <a:endParaRPr lang="en-US" kern="1200" noProof="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475643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indent="0" defTabSz="914400" rtl="0" eaLnBrk="1" fontAlgn="auto" latinLnBrk="0" hangingPunct="1">
              <a:buClrTx/>
              <a:buSzTx/>
              <a:buFontTx/>
              <a:buNone/>
              <a:tabLst/>
              <a:defRPr/>
            </a:pPr>
            <a:r>
              <a:rPr lang="en-US" dirty="0">
                <a:solidFill>
                  <a:srgbClr val="000000"/>
                </a:solidFill>
                <a:latin typeface="Calibri" panose="020F0502020204030204" pitchFamily="34" charset="0"/>
              </a:rPr>
              <a:t>Client-side encryption takes place before data is submitted to AWS, and decryption occurs after data is retrieved from AWS. Amazon S3 receives your encrypted data but does not play a role in encrypting or decrypting it.</a:t>
            </a:r>
          </a:p>
          <a:p>
            <a:pPr marL="0" marR="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pPr marL="0" marR="0" indent="0" defTabSz="914400" rtl="0" eaLnBrk="1" fontAlgn="auto" latinLnBrk="0" hangingPunct="1">
              <a:buClrTx/>
              <a:buSzTx/>
              <a:buFontTx/>
              <a:buNone/>
              <a:tabLst/>
              <a:defRPr/>
            </a:pPr>
            <a:r>
              <a:rPr lang="en-US" dirty="0">
                <a:solidFill>
                  <a:srgbClr val="000000"/>
                </a:solidFill>
                <a:latin typeface="Calibri" panose="020F0502020204030204" pitchFamily="34" charset="0"/>
              </a:rPr>
              <a:t>To enable client-side encryption, you can use a key stored in AWS KMS or use a key that you store within your application.</a:t>
            </a:r>
          </a:p>
          <a:p>
            <a:pPr marL="0" marR="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pPr marL="0" marR="0" indent="0" defTabSz="914400" rtl="0" eaLnBrk="1" fontAlgn="auto" latinLnBrk="0" hangingPunct="1">
              <a:buClrTx/>
              <a:buSzTx/>
              <a:buFontTx/>
              <a:buNone/>
              <a:tabLst/>
              <a:defRPr/>
            </a:pPr>
            <a:r>
              <a:rPr lang="en-US" dirty="0">
                <a:solidFill>
                  <a:srgbClr val="000000"/>
                </a:solidFill>
                <a:latin typeface="Calibri" panose="020F0502020204030204" pitchFamily="34" charset="0"/>
              </a:rPr>
              <a:t>AWS supports client-side encryption libraries such as the AWS Encryption SDK, Amazon DynamoDB Encryption Client, and Amazon S3 encryption clients.</a:t>
            </a:r>
          </a:p>
        </p:txBody>
      </p:sp>
    </p:spTree>
    <p:extLst>
      <p:ext uri="{BB962C8B-B14F-4D97-AF65-F5344CB8AC3E}">
        <p14:creationId xmlns:p14="http://schemas.microsoft.com/office/powerpoint/2010/main" val="1694786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b="0" i="0" kern="1200" dirty="0">
                <a:solidFill>
                  <a:srgbClr val="000000"/>
                </a:solidFill>
                <a:effectLst/>
                <a:latin typeface="Calibri" panose="020F0502020204030204" pitchFamily="34" charset="0"/>
              </a:rPr>
              <a:t>Server-side encryption is the encryption of data at its destination by the application or service that receives it. </a:t>
            </a:r>
            <a:r>
              <a:rPr lang="en-US" dirty="0">
                <a:solidFill>
                  <a:srgbClr val="000000"/>
                </a:solidFill>
                <a:latin typeface="Calibri" panose="020F0502020204030204" pitchFamily="34" charset="0"/>
              </a:rPr>
              <a:t>With AWS server-side encryption, your source data comes from systems in your data center or an EC2 instance. You can upload that data over an HTTPS connection to any of the AWS services that support automatic server-side encryption. The service endpoint will handle the encryption and key management processes for you.</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With Amazon S3, encryption is an optional step that you specify when you upload your data to the service.</a:t>
            </a:r>
            <a:endParaRPr lang="pt-BR" dirty="0">
              <a:solidFill>
                <a:srgbClr val="000000"/>
              </a:solidFill>
              <a:latin typeface="Calibri" panose="020F0502020204030204" pitchFamily="34" charset="0"/>
            </a:endParaRPr>
          </a:p>
        </p:txBody>
      </p:sp>
    </p:spTree>
    <p:extLst>
      <p:ext uri="{BB962C8B-B14F-4D97-AF65-F5344CB8AC3E}">
        <p14:creationId xmlns:p14="http://schemas.microsoft.com/office/powerpoint/2010/main" val="3479006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446734"/>
          </a:xfrm>
        </p:spPr>
        <p:txBody>
          <a:bodyPr/>
          <a:lstStyle/>
          <a:p>
            <a:pPr marL="0" marR="0" lvl="0" indent="0" defTabSz="914400" rtl="0" eaLnBrk="1" fontAlgn="auto" latinLnBrk="0" hangingPunct="1">
              <a:buClrTx/>
              <a:buSzTx/>
              <a:buFontTx/>
              <a:buNone/>
              <a:tabLst/>
              <a:defRPr/>
            </a:pPr>
            <a:r>
              <a:rPr lang="en-US" sz="1200" b="0" i="0" kern="1200" dirty="0">
                <a:solidFill>
                  <a:schemeClr val="tx1"/>
                </a:solidFill>
                <a:effectLst/>
                <a:latin typeface="+mn-lt"/>
                <a:ea typeface="+mn-ea"/>
                <a:cs typeface="+mn-cs"/>
              </a:rPr>
              <a:t>For server-side encryption in Amazon S3, you have three mutually exclusive options, depending on how you choose to manage the encryption keys:</a:t>
            </a:r>
          </a:p>
          <a:p>
            <a:pPr marL="0" marR="0" lvl="0" indent="0" defTabSz="914400" rtl="0" eaLnBrk="1" fontAlgn="auto" latinLnBrk="0" hangingPunct="1">
              <a:buClrTx/>
              <a:buSzTx/>
              <a:buFontTx/>
              <a:buNone/>
              <a:tabLst/>
              <a:defRPr/>
            </a:pPr>
            <a:endParaRPr lang="en-US" b="0" i="0" kern="1200" dirty="0">
              <a:solidFill>
                <a:srgbClr val="000000"/>
              </a:solidFill>
              <a:effectLst/>
              <a:latin typeface="Calibri" panose="020F0502020204030204" pitchFamily="34" charset="0"/>
            </a:endParaRPr>
          </a:p>
          <a:p>
            <a:pPr marL="0" marR="0" lvl="0" indent="0" defTabSz="914400" rtl="0" eaLnBrk="1" fontAlgn="auto" latinLnBrk="0" hangingPunct="1">
              <a:buClrTx/>
              <a:buSzTx/>
              <a:buFont typeface="Arial" panose="020B0604020202020204" pitchFamily="34" charset="0"/>
              <a:buNone/>
              <a:tabLst/>
              <a:defRPr/>
            </a:pPr>
            <a:r>
              <a:rPr lang="en-US" b="1" dirty="0">
                <a:solidFill>
                  <a:srgbClr val="000000"/>
                </a:solidFill>
                <a:latin typeface="Calibri" panose="020F0502020204030204" pitchFamily="34" charset="0"/>
              </a:rPr>
              <a:t>SSE with customer-provided keys (SSE-C)</a:t>
            </a:r>
          </a:p>
          <a:p>
            <a:pPr marL="0" marR="0" lvl="0" indent="0" algn="l" defTabSz="914400" rtl="0" eaLnBrk="1" fontAlgn="auto" latinLnBrk="0" hangingPunct="1">
              <a:lnSpc>
                <a:spcPct val="100000"/>
              </a:lnSpc>
              <a:buClrTx/>
              <a:buSzTx/>
              <a:buFontTx/>
              <a:buNone/>
              <a:tabLst/>
              <a:defRPr/>
            </a:pPr>
            <a:r>
              <a:rPr lang="en-US" dirty="0"/>
              <a:t>With server-side encryption with customer-provided keys (SSE-C), you manage the encryption keys. With the encryption key that you provide as part of the request, Amazon S3 manages the encryption (as it writes to disks) and decryption (when you access your objects). You don't maintain the code to perform data encryption and decryption—you only maintain the keys.</a:t>
            </a:r>
          </a:p>
          <a:p>
            <a:pPr marL="0" marR="0" lvl="0" indent="0" algn="l" defTabSz="914400" rtl="0" eaLnBrk="1" fontAlgn="auto" latinLnBrk="0" hangingPunct="1">
              <a:lnSpc>
                <a:spcPct val="100000"/>
              </a:lnSpc>
              <a:buClrTx/>
              <a:buSzTx/>
              <a:buFontTx/>
              <a:buNone/>
              <a:tabLst/>
              <a:defRPr/>
            </a:pPr>
            <a:endParaRPr lang="en-US" dirty="0"/>
          </a:p>
          <a:p>
            <a:pPr marL="0" marR="0" lvl="0" indent="0" algn="l" defTabSz="914400" rtl="0" eaLnBrk="1" fontAlgn="auto" latinLnBrk="0" hangingPunct="1">
              <a:lnSpc>
                <a:spcPct val="100000"/>
              </a:lnSpc>
              <a:buClrTx/>
              <a:buSzTx/>
              <a:buFontTx/>
              <a:buNone/>
              <a:tabLst/>
              <a:defRPr/>
            </a:pPr>
            <a:r>
              <a:rPr lang="en-US" dirty="0"/>
              <a:t>Amazon S3 does not store the encryption key that you provide. Instead, a randomly salted hash-based message authentication code (HMAC) value of the encryption key is stored to validate future requests. The salted HMAC value cannot be used to derive the value of the encryption key or decrypt the contents of the encrypted object. So, if you lose the encryption key, you lose the object.</a:t>
            </a:r>
          </a:p>
          <a:p>
            <a:pPr marR="0" fontAlgn="auto">
              <a:buClrTx/>
              <a:buSzTx/>
              <a:tabLst/>
              <a:defRPr/>
            </a:pPr>
            <a:endParaRPr lang="en-US" b="1" dirty="0">
              <a:solidFill>
                <a:srgbClr val="000000"/>
              </a:solidFill>
              <a:latin typeface="Calibri" panose="020F0502020204030204" pitchFamily="34" charset="0"/>
            </a:endParaRPr>
          </a:p>
          <a:p>
            <a:pPr marL="0" indent="0">
              <a:buFont typeface="+mj-lt"/>
              <a:buNone/>
              <a:defRPr/>
            </a:pPr>
            <a:r>
              <a:rPr lang="en-US" b="1" dirty="0">
                <a:solidFill>
                  <a:srgbClr val="000000"/>
                </a:solidFill>
                <a:latin typeface="Calibri" panose="020F0502020204030204" pitchFamily="34" charset="0"/>
              </a:rPr>
              <a:t>SSE with Amazon S3 managed keys (SSE-S3)</a:t>
            </a:r>
          </a:p>
          <a:p>
            <a:r>
              <a:rPr lang="en-US" sz="1200" b="0" i="0" kern="1200" dirty="0">
                <a:solidFill>
                  <a:schemeClr val="tx1"/>
                </a:solidFill>
                <a:effectLst/>
                <a:latin typeface="+mn-lt"/>
                <a:ea typeface="+mn-ea"/>
                <a:cs typeface="+mn-cs"/>
              </a:rPr>
              <a:t>When you use server-side encryption with Amazon S3</a:t>
            </a:r>
            <a:r>
              <a:rPr lang="en-US" sz="1200" b="0" i="0" kern="1200" baseline="0" dirty="0">
                <a:solidFill>
                  <a:schemeClr val="tx1"/>
                </a:solidFill>
                <a:effectLst/>
                <a:latin typeface="+mn-lt"/>
                <a:ea typeface="+mn-ea"/>
                <a:cs typeface="+mn-cs"/>
              </a:rPr>
              <a:t> m</a:t>
            </a:r>
            <a:r>
              <a:rPr lang="en-US" sz="1200" b="0" i="0" kern="1200" dirty="0">
                <a:solidFill>
                  <a:schemeClr val="tx1"/>
                </a:solidFill>
                <a:effectLst/>
                <a:latin typeface="+mn-lt"/>
                <a:ea typeface="+mn-ea"/>
                <a:cs typeface="+mn-cs"/>
              </a:rPr>
              <a:t>anaged keys (SSE-S3), each object is encrypted with a unique key. As an additional safeguard, Amazon S3 encrypts the key itself with a key that the service regularly rotates. SSE-S3 uses one of the strongest block ciphers available, 256-bit Advanced Encryption Standard (AES-256), to encrypt your data.</a:t>
            </a:r>
            <a:endParaRPr lang="en-US" dirty="0">
              <a:latin typeface="Amazon Ember" panose="020B0603020204020204" pitchFamily="34" charset="0"/>
              <a:ea typeface="Amazon Ember" panose="020B0603020204020204" pitchFamily="34" charset="0"/>
              <a:cs typeface="Amazon Ember" panose="020B0603020204020204" pitchFamily="34" charset="0"/>
            </a:endParaRPr>
          </a:p>
          <a:p>
            <a:pPr marL="0" marR="0" indent="0" fontAlgn="auto">
              <a:buClrTx/>
              <a:buSzTx/>
              <a:buFont typeface="Arial" panose="020B0604020202020204" pitchFamily="34" charset="0"/>
              <a:buNone/>
              <a:tabLst/>
              <a:defRPr/>
            </a:pPr>
            <a:endParaRPr lang="en-US" b="1" dirty="0">
              <a:solidFill>
                <a:srgbClr val="000000"/>
              </a:solidFill>
              <a:latin typeface="Calibri" panose="020F0502020204030204" pitchFamily="34" charset="0"/>
            </a:endParaRPr>
          </a:p>
          <a:p>
            <a:pPr marL="0" marR="0" indent="0" fontAlgn="auto">
              <a:buClrTx/>
              <a:buSzTx/>
              <a:buFont typeface="+mj-lt"/>
              <a:buNone/>
              <a:tabLst/>
              <a:defRPr/>
            </a:pPr>
            <a:r>
              <a:rPr lang="en-US" b="1" dirty="0">
                <a:solidFill>
                  <a:srgbClr val="000000"/>
                </a:solidFill>
                <a:latin typeface="Calibri" panose="020F0502020204030204" pitchFamily="34" charset="0"/>
              </a:rPr>
              <a:t>SSE with AWS KMS keys (SSE-KMS)</a:t>
            </a:r>
          </a:p>
          <a:p>
            <a:r>
              <a:rPr lang="en-US" dirty="0"/>
              <a:t>Server-side encryption with AWS KMS keys (SSE-KMS) is similar to SSE-S3 but with some additional benefits and charges for using the service. There are separate permissions for the use of a KMS key that provide added protection against unauthorized access of your objects in Amazon S3. SSE-KMS also provides you with an audit trail that shows when your KMS key was used and by whom. Additionally, you can create and manage customer managed KMS keys or use AWS managed KMS keys that are unique to you, your service, and your Region. AWS KMS uses envelope encryption to further protect your data. Envelope encryption is the practice of encrypting your plaintext data with a data key and then encrypting that data key with a root key.</a:t>
            </a:r>
          </a:p>
          <a:p>
            <a:endParaRPr lang="en-US" dirty="0"/>
          </a:p>
          <a:p>
            <a:r>
              <a:rPr lang="en-US" dirty="0"/>
              <a:t>For more information about the server-side encryption options in Amazon S3, see Protecting Data Using Server-Side Encryption in the Amazon Simple Storage Service User Guide at </a:t>
            </a:r>
            <a:r>
              <a:rPr lang="en-US" dirty="0">
                <a:hlinkClick r:id="rId3"/>
              </a:rPr>
              <a:t>https://docs.aws.amazon.com/AmazonS3/latest/userguide/serv-side-encryption.html</a:t>
            </a:r>
            <a:r>
              <a:rPr lang="en-US" dirty="0"/>
              <a:t>.</a:t>
            </a:r>
          </a:p>
        </p:txBody>
      </p:sp>
    </p:spTree>
    <p:extLst>
      <p:ext uri="{BB962C8B-B14F-4D97-AF65-F5344CB8AC3E}">
        <p14:creationId xmlns:p14="http://schemas.microsoft.com/office/powerpoint/2010/main" val="39698086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indent="0" defTabSz="914400" rtl="0" eaLnBrk="1" fontAlgn="auto" latinLnBrk="0" hangingPunct="1">
              <a:buClrTx/>
              <a:buSzTx/>
              <a:buFontTx/>
              <a:buNone/>
              <a:tabLst/>
              <a:defRPr/>
            </a:pPr>
            <a:endParaRPr lang="en-US" b="0" i="0" kern="120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285466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indent="0" defTabSz="914400" rtl="0" eaLnBrk="1" fontAlgn="auto" latinLnBrk="0" hangingPunct="1">
              <a:buClrTx/>
              <a:buSzTx/>
              <a:buFontTx/>
              <a:buNone/>
              <a:tabLst/>
              <a:defRPr/>
            </a:pPr>
            <a:endParaRPr lang="en-US" b="0" i="0" kern="120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880055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42617165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35466129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kern="1200" dirty="0">
                <a:solidFill>
                  <a:srgbClr val="000000"/>
                </a:solidFill>
                <a:effectLst/>
                <a:latin typeface="Calibri" panose="020F0502020204030204" pitchFamily="34" charset="0"/>
              </a:rPr>
              <a:t>AWS KMS is a managed service that provides the ability to create and control the keys that are used to encrypt your data. You can c</a:t>
            </a:r>
            <a:r>
              <a:rPr lang="en-US" dirty="0">
                <a:solidFill>
                  <a:srgbClr val="000000"/>
                </a:solidFill>
                <a:latin typeface="Calibri" panose="020F0502020204030204" pitchFamily="34" charset="0"/>
              </a:rPr>
              <a:t>reate data keys with unique aliases and descriptions for better management, automatically rotate your keys on a scheduled basis, and disable or delete keys so that no one can use them. You can also import your own keys instead of using AWS generated keys.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kern="120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kern="1200" dirty="0">
                <a:solidFill>
                  <a:srgbClr val="000000"/>
                </a:solidFill>
                <a:effectLst/>
                <a:latin typeface="Calibri" panose="020F0502020204030204" pitchFamily="34" charset="0"/>
              </a:rPr>
              <a:t>The service uses FIPS 140-2 validated hardware security modules (HSMs) to protect keys. AWS KMS is integrated with other AWS services to help you protect the data that you store with these services. Integrated AWS services use envelope encryption to help protect your encryption keys. </a:t>
            </a:r>
            <a:endParaRPr lang="en-US" kern="1200" dirty="0">
              <a:solidFill>
                <a:srgbClr val="000000"/>
              </a:solidFill>
              <a:effectLst/>
              <a:latin typeface="Calibri" panose="020F0502020204030204" pitchFamily="34" charset="0"/>
            </a:endParaRPr>
          </a:p>
          <a:p>
            <a:pPr marL="0" marR="0" lvl="0" indent="0" defTabSz="914400" rtl="0" eaLnBrk="1" fontAlgn="auto" latinLnBrk="0" hangingPunct="1">
              <a:tabLst/>
              <a:defRPr/>
            </a:pPr>
            <a:endParaRPr lang="en-US" b="0" i="0" kern="1200" dirty="0">
              <a:solidFill>
                <a:srgbClr val="000000"/>
              </a:solidFill>
              <a:effectLst/>
              <a:latin typeface="Calibri" panose="020F0502020204030204" pitchFamily="34" charset="0"/>
            </a:endParaRPr>
          </a:p>
          <a:p>
            <a:r>
              <a:rPr lang="en-US" kern="1200" dirty="0">
                <a:solidFill>
                  <a:srgbClr val="000000"/>
                </a:solidFill>
                <a:effectLst/>
                <a:latin typeface="Calibri" panose="020F0502020204030204" pitchFamily="34" charset="0"/>
              </a:rPr>
              <a:t>With AWS KMS, you can centrally manage and securely store your keys. You can use the keys within your applications and supported AWS Cloud services to protect your data, but the keys never leave AWS KMS. This reduces the risk of having your data key compromised. You submit data to AWS KMS to be encrypted or decrypted under keys that you control. </a:t>
            </a:r>
          </a:p>
          <a:p>
            <a:endParaRPr lang="en-US" kern="1200" dirty="0">
              <a:solidFill>
                <a:srgbClr val="000000"/>
              </a:solidFill>
              <a:effectLst/>
              <a:latin typeface="Calibri" panose="020F0502020204030204" pitchFamily="34" charset="0"/>
            </a:endParaRPr>
          </a:p>
          <a:p>
            <a:r>
              <a:rPr lang="en-US" kern="1200" dirty="0">
                <a:solidFill>
                  <a:srgbClr val="000000"/>
                </a:solidFill>
                <a:effectLst/>
                <a:latin typeface="Calibri" panose="020F0502020204030204" pitchFamily="34" charset="0"/>
              </a:rPr>
              <a:t>You can set usage policies on these keys to determine which users can use them. All requests to use these keys are logged in AWS CloudTrail, so that you can understand who used which key and when. </a:t>
            </a:r>
            <a:r>
              <a:rPr lang="en-US" dirty="0">
                <a:solidFill>
                  <a:srgbClr val="000000"/>
                </a:solidFill>
                <a:latin typeface="Calibri" panose="020F0502020204030204" pitchFamily="34" charset="0"/>
              </a:rPr>
              <a:t>CloudTrail logs all AWS KMS operations, including read-only operations; operations that manage KMS keys; and cryptographic operations.</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For more information, see the following resources:</a:t>
            </a:r>
          </a:p>
          <a:p>
            <a:pPr marL="171450" indent="-171450">
              <a:buFont typeface="Arial" panose="020B0604020202020204" pitchFamily="34" charset="0"/>
              <a:buChar char="•"/>
            </a:pPr>
            <a:r>
              <a:rPr lang="en-US" dirty="0">
                <a:solidFill>
                  <a:srgbClr val="000000"/>
                </a:solidFill>
                <a:latin typeface="Calibri" panose="020F0502020204030204" pitchFamily="34" charset="0"/>
              </a:rPr>
              <a:t>AWS Key Management Service (AWS KMS) at </a:t>
            </a:r>
            <a:r>
              <a:rPr lang="en-US" dirty="0">
                <a:solidFill>
                  <a:srgbClr val="000000"/>
                </a:solidFill>
                <a:latin typeface="Calibri" panose="020F0502020204030204" pitchFamily="34" charset="0"/>
                <a:hlinkClick r:id="rId3"/>
              </a:rPr>
              <a:t>https://aws.amazon.com/kms/</a:t>
            </a:r>
            <a:endParaRPr lang="en-US" dirty="0">
              <a:solidFill>
                <a:srgbClr val="000000"/>
              </a:solidFill>
              <a:latin typeface="Calibri" panose="020F0502020204030204" pitchFamily="34" charset="0"/>
            </a:endParaRPr>
          </a:p>
          <a:p>
            <a:pPr marL="171450" indent="-171450">
              <a:buFont typeface="Arial" panose="020B0604020202020204" pitchFamily="34" charset="0"/>
              <a:buChar char="•"/>
            </a:pPr>
            <a:r>
              <a:rPr lang="en-US" dirty="0">
                <a:solidFill>
                  <a:srgbClr val="000000"/>
                </a:solidFill>
                <a:latin typeface="Calibri" panose="020F0502020204030204" pitchFamily="34" charset="0"/>
              </a:rPr>
              <a:t>How AWS Services Use AWS KMS in the </a:t>
            </a:r>
            <a:r>
              <a:rPr lang="en-US" i="1" dirty="0">
                <a:solidFill>
                  <a:srgbClr val="000000"/>
                </a:solidFill>
                <a:latin typeface="Calibri" panose="020F0502020204030204" pitchFamily="34" charset="0"/>
              </a:rPr>
              <a:t>AWS Key Management Service Developer Guide </a:t>
            </a:r>
            <a:r>
              <a:rPr lang="en-US" dirty="0">
                <a:solidFill>
                  <a:srgbClr val="000000"/>
                </a:solidFill>
                <a:latin typeface="Calibri" panose="020F0502020204030204" pitchFamily="34" charset="0"/>
              </a:rPr>
              <a:t>at </a:t>
            </a:r>
            <a:r>
              <a:rPr lang="en-US" dirty="0">
                <a:solidFill>
                  <a:srgbClr val="000000"/>
                </a:solidFill>
                <a:latin typeface="Calibri" panose="020F0502020204030204" pitchFamily="34" charset="0"/>
                <a:hlinkClick r:id="rId4"/>
              </a:rPr>
              <a:t>https://docs.aws.amazon.com/kms/latest/developerguide/service-integration.html</a:t>
            </a:r>
            <a:r>
              <a:rPr lang="en-US" dirty="0">
                <a:solidFill>
                  <a:srgbClr val="000000"/>
                </a:solidFill>
                <a:latin typeface="Calibri" panose="020F0502020204030204" pitchFamily="34" charset="0"/>
              </a:rPr>
              <a:t> </a:t>
            </a:r>
          </a:p>
        </p:txBody>
      </p:sp>
    </p:spTree>
    <p:extLst>
      <p:ext uri="{BB962C8B-B14F-4D97-AF65-F5344CB8AC3E}">
        <p14:creationId xmlns:p14="http://schemas.microsoft.com/office/powerpoint/2010/main" val="14229426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b="0" i="0" kern="1200" dirty="0">
                <a:solidFill>
                  <a:srgbClr val="000000"/>
                </a:solidFill>
                <a:effectLst/>
                <a:latin typeface="Calibri" panose="020F0502020204030204" pitchFamily="34" charset="0"/>
              </a:rPr>
              <a:t>Amazon Elastic Block Store (Amazon EBS) encryption is a straight-forward encryption solution for EBS resources that are associated with your EC2 instances. With Amazon EBS encryption, you aren't required to build, maintain, and secure your own key management infrastructure.</a:t>
            </a:r>
          </a:p>
          <a:p>
            <a:endParaRPr lang="en-US" b="0" i="0" kern="1200" dirty="0">
              <a:solidFill>
                <a:srgbClr val="000000"/>
              </a:solidFill>
              <a:effectLst/>
              <a:latin typeface="Calibri" panose="020F0502020204030204" pitchFamily="34" charset="0"/>
            </a:endParaRPr>
          </a:p>
          <a:p>
            <a:r>
              <a:rPr lang="en-US" b="0" i="0" kern="1200" dirty="0">
                <a:solidFill>
                  <a:srgbClr val="000000"/>
                </a:solidFill>
                <a:effectLst/>
                <a:latin typeface="Calibri" panose="020F0502020204030204" pitchFamily="34" charset="0"/>
              </a:rPr>
              <a:t>Amazon EBS encryption uses KMS keys when creating encrypted volumes and snapshots.</a:t>
            </a:r>
            <a:r>
              <a:rPr lang="en-US" kern="1200" dirty="0">
                <a:solidFill>
                  <a:srgbClr val="000000"/>
                </a:solidFill>
                <a:effectLst/>
                <a:latin typeface="Calibri" panose="020F0502020204030204" pitchFamily="34" charset="0"/>
              </a:rPr>
              <a:t> Each volume is encrypted using AES-256-XTS. This requires two 256-bit keys, which you can think of as one 512-bit key. The data key is encrypted under a KMS key in your account. For Amazon EBS to encrypt a volume for you, it must have access to a customer managed key in the account. You do this by providing a grant for Amazon EBS to the customer managed key to create data keys, and to encrypt and decrypt these data keys.</a:t>
            </a:r>
          </a:p>
          <a:p>
            <a:endParaRPr lang="en-US" kern="1200" dirty="0">
              <a:solidFill>
                <a:srgbClr val="000000"/>
              </a:solidFill>
              <a:effectLst/>
              <a:latin typeface="Calibri" panose="020F0502020204030204" pitchFamily="34" charset="0"/>
            </a:endParaRPr>
          </a:p>
          <a:p>
            <a:r>
              <a:rPr lang="en-US" kern="1200" dirty="0">
                <a:solidFill>
                  <a:srgbClr val="000000"/>
                </a:solidFill>
                <a:effectLst/>
                <a:latin typeface="Calibri" panose="020F0502020204030204" pitchFamily="34" charset="0"/>
              </a:rPr>
              <a:t>The following</a:t>
            </a:r>
            <a:r>
              <a:rPr lang="en-US" kern="1200" baseline="0" dirty="0">
                <a:solidFill>
                  <a:srgbClr val="000000"/>
                </a:solidFill>
                <a:effectLst/>
                <a:latin typeface="Calibri" panose="020F0502020204030204" pitchFamily="34" charset="0"/>
              </a:rPr>
              <a:t> are t</a:t>
            </a:r>
            <a:r>
              <a:rPr lang="en-US" kern="1200" dirty="0">
                <a:solidFill>
                  <a:srgbClr val="000000"/>
                </a:solidFill>
                <a:effectLst/>
                <a:latin typeface="Calibri" panose="020F0502020204030204" pitchFamily="34" charset="0"/>
              </a:rPr>
              <a:t>he basic steps to encrypt and decrypt EBS volume data:</a:t>
            </a:r>
          </a:p>
          <a:p>
            <a:pPr marL="228600" lvl="0" indent="-228600">
              <a:buFont typeface="+mj-lt"/>
              <a:buAutoNum type="arabicPeriod"/>
            </a:pPr>
            <a:r>
              <a:rPr lang="en-US" kern="1200" dirty="0">
                <a:solidFill>
                  <a:srgbClr val="000000"/>
                </a:solidFill>
                <a:effectLst/>
                <a:latin typeface="Calibri" panose="020F0502020204030204" pitchFamily="34" charset="0"/>
              </a:rPr>
              <a:t>Amazon EBS obtains an encrypted data key under a customer managed key through AWS KMS and stores the encrypted key with the encrypted data.</a:t>
            </a:r>
          </a:p>
          <a:p>
            <a:pPr marL="228600" lvl="0" indent="-228600">
              <a:buFont typeface="+mj-lt"/>
              <a:buAutoNum type="arabicPeriod"/>
            </a:pPr>
            <a:r>
              <a:rPr lang="en-US" kern="1200" dirty="0">
                <a:solidFill>
                  <a:srgbClr val="000000"/>
                </a:solidFill>
                <a:effectLst/>
                <a:latin typeface="Calibri" panose="020F0502020204030204" pitchFamily="34" charset="0"/>
              </a:rPr>
              <a:t>The servers that host EC2 instances retrieve the encrypted data key from storage</a:t>
            </a:r>
            <a:r>
              <a:rPr lang="en-US" b="0" i="0" kern="1200" dirty="0">
                <a:solidFill>
                  <a:srgbClr val="000000"/>
                </a:solidFill>
                <a:effectLst/>
                <a:latin typeface="Calibri" panose="020F0502020204030204" pitchFamily="34" charset="0"/>
              </a:rPr>
              <a:t>.</a:t>
            </a:r>
            <a:endParaRPr lang="en-US" kern="1200" dirty="0">
              <a:solidFill>
                <a:srgbClr val="000000"/>
              </a:solidFill>
              <a:effectLst/>
              <a:latin typeface="Calibri" panose="020F0502020204030204" pitchFamily="34" charset="0"/>
            </a:endParaRPr>
          </a:p>
          <a:p>
            <a:pPr marL="228600" lvl="0" indent="-228600">
              <a:buFont typeface="+mj-lt"/>
              <a:buAutoNum type="arabicPeriod"/>
            </a:pPr>
            <a:r>
              <a:rPr lang="en-US" kern="1200" dirty="0">
                <a:solidFill>
                  <a:srgbClr val="000000"/>
                </a:solidFill>
                <a:effectLst/>
                <a:latin typeface="Calibri" panose="020F0502020204030204" pitchFamily="34" charset="0"/>
              </a:rPr>
              <a:t>A call is made to AWS KMS over TLS to decrypt the encrypted data key. AWS KMS identifies the KMS key, makes an internal request to an HSM in the fleet to decrypt the data key, and returns the key to the customer over the TLS session.</a:t>
            </a:r>
          </a:p>
          <a:p>
            <a:pPr marL="228600" lvl="0" indent="-228600">
              <a:buFont typeface="+mj-lt"/>
              <a:buAutoNum type="arabicPeriod"/>
            </a:pPr>
            <a:r>
              <a:rPr lang="en-US" kern="1200" dirty="0">
                <a:solidFill>
                  <a:srgbClr val="000000"/>
                </a:solidFill>
                <a:effectLst/>
                <a:latin typeface="Calibri" panose="020F0502020204030204" pitchFamily="34" charset="0"/>
              </a:rPr>
              <a:t>The decrypted data key is stored in memory and used to encrypt and decrypt all data going to and from the attached EBS volume. Amazon EBS retains the encrypted data key for later use in case the data key in memory is no longer available.</a:t>
            </a:r>
          </a:p>
        </p:txBody>
      </p:sp>
    </p:spTree>
    <p:extLst>
      <p:ext uri="{BB962C8B-B14F-4D97-AF65-F5344CB8AC3E}">
        <p14:creationId xmlns:p14="http://schemas.microsoft.com/office/powerpoint/2010/main" val="138604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noProof="0" dirty="0">
                <a:solidFill>
                  <a:srgbClr val="000000"/>
                </a:solidFill>
                <a:latin typeface="Calibri" panose="020F0502020204030204" pitchFamily="34" charset="0"/>
              </a:rPr>
              <a:t>For accessibility:</a:t>
            </a:r>
            <a:r>
              <a:rPr lang="en-US" b="0" noProof="0" dirty="0">
                <a:solidFill>
                  <a:srgbClr val="000000"/>
                </a:solidFill>
                <a:latin typeface="Calibri" panose="020F0502020204030204" pitchFamily="34" charset="0"/>
              </a:rPr>
              <a:t> Shared responsibility model listing customer and AWS responsibilities. Customer is responsible for security in the cloud. This includes customer data. Platform, applications, identity and access management. Operating system, network, and firewall configuration. Client-side data encryption and data integrity, authentication. Server-side encryption of file system and data. Networking traffic protection, to include encryption, integrity, and identity. AWS is responsible for security of the cloud. This includes the AWS foundation services for compute, storage, databases, and networking. And the AWS Global Infrastructure, to include Regions, Availability Zones, and Edge Locations. </a:t>
            </a:r>
            <a:r>
              <a:rPr lang="en-US" b="1" noProof="0" dirty="0">
                <a:solidFill>
                  <a:srgbClr val="000000"/>
                </a:solidFill>
                <a:latin typeface="Calibri" panose="020F0502020204030204" pitchFamily="34" charset="0"/>
              </a:rPr>
              <a:t>End of accessibility description.</a:t>
            </a:r>
          </a:p>
          <a:p>
            <a:endParaRPr lang="en-US" noProof="0" dirty="0">
              <a:solidFill>
                <a:srgbClr val="000000"/>
              </a:solidFill>
              <a:latin typeface="Calibri" panose="020F0502020204030204" pitchFamily="34" charset="0"/>
            </a:endParaRPr>
          </a:p>
          <a:p>
            <a:r>
              <a:rPr lang="en-US" noProof="0" dirty="0">
                <a:solidFill>
                  <a:srgbClr val="000000"/>
                </a:solidFill>
                <a:latin typeface="Calibri" panose="020F0502020204030204" pitchFamily="34" charset="0"/>
              </a:rPr>
              <a:t>This module </a:t>
            </a:r>
            <a:r>
              <a:rPr lang="en-US" baseline="0" noProof="0" dirty="0">
                <a:solidFill>
                  <a:srgbClr val="000000"/>
                </a:solidFill>
                <a:latin typeface="Calibri" panose="020F0502020204030204" pitchFamily="34" charset="0"/>
              </a:rPr>
              <a:t>covers two portions </a:t>
            </a:r>
            <a:r>
              <a:rPr lang="en-US" noProof="0" dirty="0">
                <a:solidFill>
                  <a:srgbClr val="000000"/>
                </a:solidFill>
                <a:latin typeface="Calibri" panose="020F0502020204030204" pitchFamily="34" charset="0"/>
              </a:rPr>
              <a:t>of the shared responsibility model: client-side encryption and data integrity, including authentication, and server-side encryption (file system and data). The customer is responsible to secure these portions.</a:t>
            </a:r>
          </a:p>
        </p:txBody>
      </p:sp>
    </p:spTree>
    <p:extLst>
      <p:ext uri="{BB962C8B-B14F-4D97-AF65-F5344CB8AC3E}">
        <p14:creationId xmlns:p14="http://schemas.microsoft.com/office/powerpoint/2010/main" val="41360729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This section covers how to protect data in transit.</a:t>
            </a:r>
          </a:p>
        </p:txBody>
      </p:sp>
    </p:spTree>
    <p:extLst>
      <p:ext uri="{BB962C8B-B14F-4D97-AF65-F5344CB8AC3E}">
        <p14:creationId xmlns:p14="http://schemas.microsoft.com/office/powerpoint/2010/main" val="2939433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noProof="0" dirty="0">
                <a:solidFill>
                  <a:srgbClr val="000000"/>
                </a:solidFill>
                <a:latin typeface="Calibri" panose="020F0502020204030204" pitchFamily="34" charset="0"/>
              </a:rPr>
              <a:t>Data in transit is data that is actively moving from one location to another, such as across the internet or through a private network. To protect data in transit, you protect data while it's traveling from network to network or being transferred from a local storage device to a cloud storage device. Wherever data is moving, protection measures are critical, as data is often considered less secure while in motion.</a:t>
            </a:r>
          </a:p>
          <a:p>
            <a:endParaRPr lang="en-US" noProof="0" dirty="0">
              <a:solidFill>
                <a:srgbClr val="000000"/>
              </a:solidFill>
              <a:latin typeface="Calibri" panose="020F0502020204030204" pitchFamily="34" charset="0"/>
            </a:endParaRPr>
          </a:p>
          <a:p>
            <a:r>
              <a:rPr lang="en-US" kern="1200" noProof="0" dirty="0">
                <a:solidFill>
                  <a:srgbClr val="000000"/>
                </a:solidFill>
                <a:effectLst/>
                <a:latin typeface="Calibri" panose="020F0502020204030204" pitchFamily="34" charset="0"/>
                <a:ea typeface="+mn-ea"/>
                <a:cs typeface="+mn-cs"/>
              </a:rPr>
              <a:t>Cloud applications often communicate over public links, such as the internet, so it's important to protect data in transit when you run applications in the cloud. This involves protecting network traffic between clients and servers, and network traffic between servers.</a:t>
            </a:r>
          </a:p>
          <a:p>
            <a:endParaRPr lang="en-US" kern="1200" noProof="0" dirty="0">
              <a:solidFill>
                <a:srgbClr val="000000"/>
              </a:solidFill>
              <a:effectLst/>
              <a:latin typeface="Calibri" panose="020F0502020204030204" pitchFamily="34" charset="0"/>
              <a:ea typeface="+mn-ea"/>
              <a:cs typeface="+mn-cs"/>
            </a:endParaRPr>
          </a:p>
          <a:p>
            <a:r>
              <a:rPr lang="en-US" sz="1200" b="0" i="0" kern="1200" noProof="0" dirty="0">
                <a:solidFill>
                  <a:schemeClr val="tx1"/>
                </a:solidFill>
                <a:effectLst/>
                <a:latin typeface="+mn-lt"/>
                <a:ea typeface="+mn-ea"/>
                <a:cs typeface="+mn-cs"/>
              </a:rPr>
              <a:t>While being transferred through various applications and networks, data in transit is exposed to the following risks: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noProof="0" dirty="0"/>
              <a:t>Accidental information disclosures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noProof="0" dirty="0"/>
              <a:t>Data integrity compromises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noProof="0" dirty="0"/>
              <a:t>Identity compromises</a:t>
            </a:r>
            <a:endParaRPr lang="en-US" b="0" noProof="0" dirty="0">
              <a:solidFill>
                <a:srgbClr val="000000"/>
              </a:solidFill>
              <a:latin typeface="Calibri" panose="020F0502020204030204" pitchFamily="34"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noProof="0" dirty="0">
                <a:solidFill>
                  <a:srgbClr val="000000"/>
                </a:solidFill>
                <a:latin typeface="Calibri" panose="020F0502020204030204" pitchFamily="34" charset="0"/>
              </a:rPr>
              <a:t>Man-in-middle (MITM) attacks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noProof="0" dirty="0">
                <a:solidFill>
                  <a:srgbClr val="000000"/>
                </a:solidFill>
                <a:latin typeface="Calibri" panose="020F0502020204030204" pitchFamily="34" charset="0"/>
              </a:rPr>
              <a:t>Identity spoofing</a:t>
            </a:r>
            <a:endParaRPr lang="en-US" noProof="0" dirty="0">
              <a:solidFill>
                <a:srgbClr val="000000"/>
              </a:solidFill>
              <a:latin typeface="Calibri" panose="020F0502020204030204" pitchFamily="34"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noProof="0" dirty="0">
              <a:solidFill>
                <a:srgbClr val="000000"/>
              </a:solidFill>
              <a:latin typeface="Calibri" panose="020F0502020204030204" pitchFamily="34" charset="0"/>
            </a:endParaRPr>
          </a:p>
          <a:p>
            <a:pPr>
              <a:defRPr/>
            </a:pPr>
            <a:r>
              <a:rPr lang="en-US" noProof="0" dirty="0">
                <a:solidFill>
                  <a:srgbClr val="000000"/>
                </a:solidFill>
                <a:latin typeface="Calibri" panose="020F0502020204030204" pitchFamily="34" charset="0"/>
              </a:rPr>
              <a:t>A man-in-the-middle (MITM) attack is a form of cyberattack in which criminals exploit weak web-based protocols to insert themselves between entities in a communication channel to steal data. The attacker is in the middle of ongoing communication between two entities. This type of attack makes the network vulnerable to packet sniffing and modification.</a:t>
            </a:r>
          </a:p>
        </p:txBody>
      </p:sp>
    </p:spTree>
    <p:extLst>
      <p:ext uri="{BB962C8B-B14F-4D97-AF65-F5344CB8AC3E}">
        <p14:creationId xmlns:p14="http://schemas.microsoft.com/office/powerpoint/2010/main" val="42021945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You can protect data in transit by using Secure Sockets Layer (SSL) or client-side encryption. You can securely upload your data to or download it from Amazon S3 through SSL endpoints by using the HTTPS protocol. Client-side encryption will protect your data in transit because the data is encrypted before you send it to Amazon S3.</a:t>
            </a:r>
          </a:p>
          <a:p>
            <a:pPr marL="0" marR="0" lvl="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You can also limit access to an S3 bucket from a specific Amazon Virtual Private Cloud (Amazon VPC) endpoint or a set of endpoints by using S3 bucket policies.</a:t>
            </a:r>
          </a:p>
          <a:p>
            <a:endParaRPr lang="pt-BR" dirty="0">
              <a:solidFill>
                <a:srgbClr val="000000"/>
              </a:solidFill>
              <a:latin typeface="Calibri" panose="020F0502020204030204" pitchFamily="34" charset="0"/>
            </a:endParaRPr>
          </a:p>
          <a:p>
            <a:r>
              <a:rPr lang="en-US" b="0" i="0" kern="1200" dirty="0">
                <a:solidFill>
                  <a:srgbClr val="000000"/>
                </a:solidFill>
                <a:effectLst/>
                <a:latin typeface="Calibri" panose="020F0502020204030204" pitchFamily="34" charset="0"/>
              </a:rPr>
              <a:t>To protect data in transit, AWS encourages customers to use a multi-level approach. All network traffic between AWS data centers is transparently encrypted at the physical layer. All traffic within a VPC and between peered VPCs across AWS Regions is transparently encrypted at the network layer when using supported EC2 instance types. At the application layer, customers have a choice about whether and how to use encryption by using a protocol such as Transport Layer Security (TLS). All AWS service endpoints support TLS to create a secure HTTPS connection to make API requests.</a:t>
            </a: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6725007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kern="1200" dirty="0">
                <a:solidFill>
                  <a:srgbClr val="000000"/>
                </a:solidFill>
                <a:effectLst/>
                <a:latin typeface="Calibri" panose="020F0502020204030204" pitchFamily="34" charset="0"/>
                <a:ea typeface="+mn-ea"/>
                <a:cs typeface="+mn-cs"/>
              </a:rPr>
              <a:t>Users who access Windows Terminal Services in the public cloud usually use the Microsoft Remote Desktop Protocol (RDP). By default, RDP connections establish an underlying SSL/TLS connection. For optimal protection, the Windows server being accessed should be issued a trusted X.509 certificate to protect from identity spoofing or man-in-the-middle attacks. By default, Windows RDP servers use self-signed certificates, which are not trusted and should be avoided.</a:t>
            </a:r>
          </a:p>
          <a:p>
            <a:endParaRPr lang="en-US" kern="1200" dirty="0">
              <a:solidFill>
                <a:srgbClr val="000000"/>
              </a:solidFill>
              <a:effectLst/>
              <a:latin typeface="Calibri" panose="020F0502020204030204" pitchFamily="34" charset="0"/>
              <a:ea typeface="+mn-ea"/>
              <a:cs typeface="+mn-cs"/>
            </a:endParaRPr>
          </a:p>
          <a:p>
            <a:r>
              <a:rPr lang="en-US" kern="1200" dirty="0">
                <a:solidFill>
                  <a:srgbClr val="000000"/>
                </a:solidFill>
                <a:effectLst/>
                <a:latin typeface="Calibri" panose="020F0502020204030204" pitchFamily="34" charset="0"/>
                <a:ea typeface="+mn-ea"/>
                <a:cs typeface="+mn-cs"/>
              </a:rPr>
              <a:t>Secure Shell (SSH) is the preferred approach to establish administrative connections to Linux servers. SSH is a protocol that, like SSL, provides a secure communications channel between the client and server. SSH supports tunneling, which you should use to run applications such as X-Windows on top of SSH and to protect the application session in transit. </a:t>
            </a:r>
            <a:r>
              <a:rPr lang="en-US" sz="1200" b="0" i="0" kern="1200" dirty="0">
                <a:solidFill>
                  <a:schemeClr val="tx1"/>
                </a:solidFill>
                <a:effectLst/>
                <a:latin typeface="+mn-lt"/>
                <a:ea typeface="+mn-ea"/>
                <a:cs typeface="+mn-cs"/>
              </a:rPr>
              <a:t>By default, Amazon Machine Images (AMIs) that AWS and most vendors from the AWS Marketplace provide don't allow the root user to log in from an SSH terminal. The default configuration for AWS provided AMIs is logging in with an SSH key pair with password authentication deactivated.</a:t>
            </a: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7113585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a:lnSpc>
                <a:spcPct val="100000"/>
              </a:lnSpc>
              <a:spcBef>
                <a:spcPts val="0"/>
              </a:spcBef>
              <a:spcAft>
                <a:spcPts val="0"/>
              </a:spcAft>
              <a:defRPr/>
            </a:pPr>
            <a:r>
              <a:rPr lang="en-US" dirty="0">
                <a:solidFill>
                  <a:srgbClr val="000000"/>
                </a:solidFill>
                <a:latin typeface="Calibri" panose="020F0502020204030204" pitchFamily="34" charset="0"/>
              </a:rPr>
              <a:t>By making it easy to enable SSL/TLS, AWS Certificate Manager (ACM) helps organizations to meet regulatory and compliance requirements for encryption of data in transit. ACM handles the complexity of creating and managing public SSL/TLS certificates for your AWS based websites and applications. You can also use ACM to issue private SSL/TLS X.509 certificates that identify users, computers, applications, services, servers, and other devices internally.</a:t>
            </a:r>
          </a:p>
          <a:p>
            <a:pPr>
              <a:defRPr/>
            </a:pPr>
            <a:endParaRPr lang="en-US" dirty="0">
              <a:solidFill>
                <a:srgbClr val="000000"/>
              </a:solidFill>
              <a:latin typeface="Calibri" panose="020F0502020204030204" pitchFamily="34" charset="0"/>
            </a:endParaRPr>
          </a:p>
          <a:p>
            <a:pPr>
              <a:defRPr/>
            </a:pPr>
            <a:r>
              <a:rPr lang="en-US" dirty="0">
                <a:solidFill>
                  <a:srgbClr val="000000"/>
                </a:solidFill>
                <a:latin typeface="Calibri" panose="020F0502020204030204" pitchFamily="34" charset="0"/>
              </a:rPr>
              <a:t>ACM provides a single interface for you to manage both public and private certificates. With ACM, you can easily create and deploy public and private certificates for your on-premises resources, such as internal servers and Internet of Things (IoT) devices. You can also deploy private or public certificates on AWS resources, such as load balancers, Amazon CloudFront distributions, and Amazon API Gateway endpoints by using the AWS Management Console or the ACM API.</a:t>
            </a:r>
          </a:p>
          <a:p>
            <a:pPr marL="0" marR="0" lvl="0" indent="0" defTabSz="914400" rtl="0" eaLnBrk="1" fontAlgn="auto" latinLnBrk="0" hangingPunct="1">
              <a:buClrTx/>
              <a:buSzTx/>
              <a:buFontTx/>
              <a:buNone/>
              <a:tabLst/>
              <a:defRPr/>
            </a:pPr>
            <a:endParaRPr lang="en-US" b="0" i="0" kern="1200" dirty="0">
              <a:solidFill>
                <a:srgbClr val="000000"/>
              </a:solidFill>
              <a:effectLst/>
              <a:latin typeface="Calibri" panose="020F0502020204030204" pitchFamily="34" charset="0"/>
            </a:endParaRPr>
          </a:p>
          <a:p>
            <a:pPr marL="0" marR="0" lvl="0" indent="0" defTabSz="914400" rtl="0" eaLnBrk="1" fontAlgn="auto" latinLnBrk="0" hangingPunct="1">
              <a:buClrTx/>
              <a:buSzTx/>
              <a:buFontTx/>
              <a:buNone/>
              <a:tabLst/>
              <a:defRPr/>
            </a:pPr>
            <a:r>
              <a:rPr lang="en-US" b="0" i="0" kern="1200" dirty="0">
                <a:solidFill>
                  <a:srgbClr val="000000"/>
                </a:solidFill>
                <a:effectLst/>
                <a:latin typeface="Calibri" panose="020F0502020204030204" pitchFamily="34" charset="0"/>
              </a:rPr>
              <a:t>ACM is also designed to protect and manage private certificates. </a:t>
            </a:r>
            <a:r>
              <a:rPr lang="en-US" dirty="0">
                <a:solidFill>
                  <a:srgbClr val="000000"/>
                </a:solidFill>
                <a:latin typeface="Calibri" panose="020F0502020204030204" pitchFamily="34" charset="0"/>
              </a:rPr>
              <a:t>The service can also help you minimize downtime due to misconfigured or expired certificates. ACM helps manage the challenges of maintaining certificates, including certificate renewals so that you don’t have to worry about outages that result from expiring certificates. </a:t>
            </a:r>
            <a:r>
              <a:rPr lang="en-US" b="0" i="0" kern="1200" baseline="0" dirty="0">
                <a:solidFill>
                  <a:srgbClr val="000000"/>
                </a:solidFill>
                <a:effectLst/>
                <a:latin typeface="Calibri" panose="020F0502020204030204" pitchFamily="34" charset="0"/>
              </a:rPr>
              <a:t>Renewed certificates are deployed automatically on AWS resources.</a:t>
            </a: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36021174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270500"/>
          </a:xfrm>
        </p:spPr>
        <p:txBody>
          <a:bodyPr/>
          <a:lstStyle/>
          <a:p>
            <a:r>
              <a:rPr lang="en-US" kern="1200" dirty="0">
                <a:solidFill>
                  <a:srgbClr val="000000"/>
                </a:solidFill>
                <a:effectLst/>
                <a:latin typeface="Calibri" panose="020F0502020204030204" pitchFamily="34" charset="0"/>
              </a:rPr>
              <a:t>By using AWS Certificate Manager Private Certificate Authority, you can create p</a:t>
            </a:r>
            <a:r>
              <a:rPr lang="en-US" sz="1200" b="0" i="0" u="none" strike="noStrike" kern="1200" dirty="0">
                <a:solidFill>
                  <a:schemeClr val="tx1"/>
                </a:solidFill>
                <a:effectLst/>
                <a:latin typeface="+mn-lt"/>
                <a:ea typeface="+mn-ea"/>
                <a:cs typeface="+mn-cs"/>
              </a:rPr>
              <a:t>rivate certificate authority (CA) hierarchies, including root and subordinate CAs, without the investment and maintenance costs of operating an on-premises CA. Your private CAs can issue end-entity X.509 certificates, which are useful in scenarios such as the following:</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Creating encrypted TLS communication channels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Authenticating users, computers, API endpoints, and IoT devices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Cryptographically signing code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Implementing Online Certificate Status Protocol (OCSP) to obtain certificate revocation status</a:t>
            </a:r>
          </a:p>
          <a:p>
            <a:pPr marL="171450" indent="-171450">
              <a:buFont typeface="Arial" panose="020B0604020202020204" pitchFamily="34" charset="0"/>
              <a:buChar char="•"/>
            </a:pPr>
            <a:endParaRPr lang="pt-BR"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US" sz="1200" b="0" i="0" u="none" strike="noStrike" kern="1200" dirty="0">
                <a:solidFill>
                  <a:schemeClr val="tx1"/>
                </a:solidFill>
                <a:effectLst/>
                <a:latin typeface="+mn-lt"/>
                <a:ea typeface="+mn-ea"/>
                <a:cs typeface="+mn-cs"/>
              </a:rPr>
              <a:t>ACM Private CA is for enterprise customers who are building a public key infrastructure (PKI) inside the AWS Cloud. The </a:t>
            </a:r>
            <a:r>
              <a:rPr lang="en-US" dirty="0"/>
              <a:t>service is intended for private use within an organization. With ACM Private CA, you can create your own CA hierarchy and issue certificates with it to authenticate internal users, computers, applications, services, servers, and other devices, and to sign computer code. Certificates that a private CA issues are trusted only within your organization, not on the internet. After creating a private CA, you have the ability to issue certificates directly (that is, without obtaining validation from a third-party CA) and to customize them to meet your organization's internal needs.</a:t>
            </a:r>
          </a:p>
          <a:p>
            <a:pPr marL="0" indent="0">
              <a:buFont typeface="Arial" panose="020B0604020202020204" pitchFamily="34" charset="0"/>
              <a:buNone/>
            </a:pPr>
            <a:endParaRPr lang="pt-BR"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diagram shows ACM Private CA in action:</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CA administrator creates a subordinate CA to issue certificates.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subordinate CA sends the certificate to be signed.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on-premises CA or AWS CA signs the certificate.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ACM Private CA issues the signed certificate to resources.</a:t>
            </a:r>
            <a:endParaRPr lang="en-US" sz="1200" b="0" i="0" u="none" strike="noStrike"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4365212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defTabSz="914400" rtl="0" eaLnBrk="1" fontAlgn="auto" latinLnBrk="0" hangingPunct="1">
              <a:buClrTx/>
              <a:buSzTx/>
              <a:buFontTx/>
              <a:buNone/>
              <a:tabLst/>
              <a:defRPr/>
            </a:pPr>
            <a:r>
              <a:rPr lang="en-US" kern="1200" dirty="0">
                <a:solidFill>
                  <a:srgbClr val="000000"/>
                </a:solidFill>
                <a:effectLst/>
                <a:latin typeface="Calibri" panose="020F0502020204030204" pitchFamily="34" charset="0"/>
              </a:rPr>
              <a:t>ACM Private CA is secured with HSMs. These HSMs adhere to FIPS 140-2 Level 3 security standards to help protect your private CA against key compromises. CA administrators can also control access to the service by using IAM policies. ACM Private CA publishes and updates certificate revocation lists to an S3 bucket automatically to help prevent the use of revoked certificates. For instance, an IoT application can check if the private certificate for a sensor is valid before accepting data from the sensor. ACM Private CA also creates another S3 bucket that provides the ability to generate audit reports.</a:t>
            </a:r>
          </a:p>
          <a:p>
            <a:pPr marL="0" marR="0" lvl="0" indent="0" defTabSz="914400" rtl="0" eaLnBrk="1" fontAlgn="auto" latinLnBrk="0" hangingPunct="1">
              <a:buClrTx/>
              <a:buSzTx/>
              <a:buFontTx/>
              <a:buNone/>
              <a:tabLst/>
              <a:defRPr/>
            </a:pPr>
            <a:endParaRPr lang="en-US" b="0" i="0" kern="1200" baseline="0" dirty="0">
              <a:solidFill>
                <a:srgbClr val="000000"/>
              </a:solidFill>
              <a:effectLst/>
              <a:latin typeface="Calibri" panose="020F0502020204030204" pitchFamily="34" charset="0"/>
            </a:endParaRPr>
          </a:p>
          <a:p>
            <a:pPr marL="0" marR="0" lvl="0" indent="0" defTabSz="914400" rtl="0" eaLnBrk="1" fontAlgn="auto" latinLnBrk="0" hangingPunct="1">
              <a:buClrTx/>
              <a:buSzTx/>
              <a:buFontTx/>
              <a:buNone/>
              <a:tabLst/>
              <a:defRPr/>
            </a:pPr>
            <a:r>
              <a:rPr lang="en-US" b="0" i="0" kern="1200" dirty="0">
                <a:solidFill>
                  <a:srgbClr val="000000"/>
                </a:solidFill>
                <a:effectLst/>
                <a:latin typeface="Calibri" panose="020F0502020204030204" pitchFamily="34" charset="0"/>
              </a:rPr>
              <a:t>Securing internal services is a common use case for ACM Private CA. For example, a private certificate is useful to secure connections to your load balancers, API endpoints, applications, and</a:t>
            </a:r>
            <a:r>
              <a:rPr lang="en-US" b="0" i="0" kern="1200" baseline="0" dirty="0">
                <a:solidFill>
                  <a:srgbClr val="000000"/>
                </a:solidFill>
                <a:effectLst/>
                <a:latin typeface="Calibri" panose="020F0502020204030204" pitchFamily="34" charset="0"/>
              </a:rPr>
              <a:t> </a:t>
            </a:r>
            <a:r>
              <a:rPr lang="en-US" b="0" i="0" kern="1200" dirty="0">
                <a:solidFill>
                  <a:srgbClr val="000000"/>
                </a:solidFill>
                <a:effectLst/>
                <a:latin typeface="Calibri" panose="020F0502020204030204" pitchFamily="34" charset="0"/>
              </a:rPr>
              <a:t>internal Wi-Fi. This service is also an infrastructure component of ACM, which has a wide variety of uses of its own. Examples include managing private certificates with the benefit of managed renewals and certificate binding, and issuing private certificates to identify AWS resources, such as EC2 instances, Amazon Simple Notification Service (Amazon SNS) messages, or IoT devices. </a:t>
            </a:r>
            <a:r>
              <a:rPr lang="en-US" kern="1200" dirty="0">
                <a:solidFill>
                  <a:srgbClr val="000000"/>
                </a:solidFill>
                <a:effectLst/>
                <a:latin typeface="Calibri" panose="020F0502020204030204" pitchFamily="34" charset="0"/>
              </a:rPr>
              <a:t>ACM Private CA also works well for customers who want a</a:t>
            </a:r>
            <a:r>
              <a:rPr lang="en-US" b="0" i="0" kern="1200" dirty="0">
                <a:solidFill>
                  <a:srgbClr val="000000"/>
                </a:solidFill>
                <a:effectLst/>
                <a:latin typeface="Calibri" panose="020F0502020204030204" pitchFamily="34" charset="0"/>
              </a:rPr>
              <a:t> </a:t>
            </a:r>
            <a:r>
              <a:rPr lang="en-US" kern="1200" dirty="0">
                <a:solidFill>
                  <a:srgbClr val="000000"/>
                </a:solidFill>
                <a:effectLst/>
                <a:latin typeface="Calibri" panose="020F0502020204030204" pitchFamily="34" charset="0"/>
              </a:rPr>
              <a:t>replacement for self-signed certificates and automation through APIs.</a:t>
            </a: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4241411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Key takeaways from this section of the module include the following:</a:t>
            </a:r>
          </a:p>
          <a:p>
            <a:pPr marL="171450" indent="-171450">
              <a:buFont typeface="Arial" panose="020B0604020202020204" pitchFamily="34" charset="0"/>
              <a:buChar char="•"/>
            </a:pPr>
            <a:r>
              <a:rPr lang="en-US" dirty="0">
                <a:solidFill>
                  <a:srgbClr val="000000"/>
                </a:solidFill>
                <a:latin typeface="Calibri" panose="020F0502020204030204" pitchFamily="34" charset="0"/>
              </a:rPr>
              <a:t>Protect data in transit by using SSL or client-side encryption when you run applications in the cloud.</a:t>
            </a:r>
          </a:p>
          <a:p>
            <a:pPr marL="171450" indent="-171450">
              <a:buFont typeface="Arial" panose="020B0604020202020204" pitchFamily="34" charset="0"/>
              <a:buChar char="•"/>
            </a:pPr>
            <a:r>
              <a:rPr lang="en-US" dirty="0">
                <a:solidFill>
                  <a:srgbClr val="000000"/>
                </a:solidFill>
                <a:latin typeface="Calibri" panose="020F0502020204030204" pitchFamily="34" charset="0"/>
              </a:rPr>
              <a:t>Use VPC endpoints to limit access to S3 buckets.</a:t>
            </a:r>
          </a:p>
          <a:p>
            <a:pPr marL="171450" indent="-171450">
              <a:buFont typeface="Arial" panose="020B0604020202020204" pitchFamily="34" charset="0"/>
              <a:buChar char="•"/>
            </a:pPr>
            <a:r>
              <a:rPr lang="en-US" dirty="0">
                <a:solidFill>
                  <a:srgbClr val="000000"/>
                </a:solidFill>
                <a:latin typeface="Calibri" panose="020F0502020204030204" pitchFamily="34" charset="0"/>
              </a:rPr>
              <a:t>The ACM service handles the complexity of creating and managing public SSL/TLS certificates for your AWS based websites and applications.</a:t>
            </a:r>
          </a:p>
          <a:p>
            <a:pPr marL="171450" indent="-171450">
              <a:buFont typeface="Arial" panose="020B0604020202020204" pitchFamily="34" charset="0"/>
              <a:buChar char="•"/>
            </a:pPr>
            <a:r>
              <a:rPr lang="en-US" dirty="0">
                <a:solidFill>
                  <a:srgbClr val="000000"/>
                </a:solidFill>
                <a:latin typeface="Calibri" panose="020F0502020204030204" pitchFamily="34" charset="0"/>
              </a:rPr>
              <a:t>ACM Private CA can manage the lifecycle of your private certificates centrally and in a highly available way.</a:t>
            </a:r>
          </a:p>
        </p:txBody>
      </p:sp>
    </p:spTree>
    <p:extLst>
      <p:ext uri="{BB962C8B-B14F-4D97-AF65-F5344CB8AC3E}">
        <p14:creationId xmlns:p14="http://schemas.microsoft.com/office/powerpoint/2010/main" val="2215863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This section covers how to protect data at rest.</a:t>
            </a:r>
          </a:p>
        </p:txBody>
      </p:sp>
    </p:spTree>
    <p:extLst>
      <p:ext uri="{BB962C8B-B14F-4D97-AF65-F5344CB8AC3E}">
        <p14:creationId xmlns:p14="http://schemas.microsoft.com/office/powerpoint/2010/main" val="1455943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It's important to encrypt data at rest. This ensures the security of the data even if an unauthorized party gains access to it. Encrypting data at rest makes it much more difficult for attackers to compromise data, even if they can compromise an endpoint. Also, you might need to protect your data at rest due to business or compliance requirements.</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The following list identifies the most common issues that make it necessary to protect your data at rest. The list also describes how to protect against each issue:</a:t>
            </a:r>
          </a:p>
          <a:p>
            <a:pPr marL="171450" marR="0" lvl="0" indent="-171450" defTabSz="914400" rtl="0" eaLnBrk="1" fontAlgn="auto" latinLnBrk="0" hangingPunct="1">
              <a:buClrTx/>
              <a:buSzTx/>
              <a:buFont typeface="Arial" panose="020B0604020202020204" pitchFamily="34" charset="0"/>
              <a:buChar char="•"/>
              <a:tabLst/>
              <a:defRPr/>
            </a:pPr>
            <a:r>
              <a:rPr lang="pt-BR" b="1" dirty="0">
                <a:solidFill>
                  <a:srgbClr val="000000"/>
                </a:solidFill>
                <a:latin typeface="Calibri" panose="020F0502020204030204" pitchFamily="34" charset="0"/>
              </a:rPr>
              <a:t>Information disclosure: </a:t>
            </a:r>
            <a:r>
              <a:rPr lang="en-US" dirty="0">
                <a:solidFill>
                  <a:srgbClr val="000000"/>
                </a:solidFill>
                <a:latin typeface="Calibri" panose="020F0502020204030204" pitchFamily="34" charset="0"/>
              </a:rPr>
              <a:t>Limit the number of users who can access data, and use policies to manage access to resources. Use encryption to protect confidential data.</a:t>
            </a:r>
          </a:p>
          <a:p>
            <a:pPr marL="171450" marR="0" lvl="0" indent="-171450" defTabSz="914400" rtl="0" eaLnBrk="1" fontAlgn="auto" latinLnBrk="0" hangingPunct="1">
              <a:buClrTx/>
              <a:buSzTx/>
              <a:buFont typeface="Arial" panose="020B0604020202020204" pitchFamily="34" charset="0"/>
              <a:buChar char="•"/>
              <a:tabLst/>
              <a:defRPr/>
            </a:pPr>
            <a:r>
              <a:rPr lang="en-US" b="1" dirty="0">
                <a:solidFill>
                  <a:srgbClr val="000000"/>
                </a:solidFill>
                <a:latin typeface="Calibri" panose="020F0502020204030204" pitchFamily="34" charset="0"/>
              </a:rPr>
              <a:t>Data integrity compromise: </a:t>
            </a:r>
            <a:r>
              <a:rPr lang="en-US" dirty="0">
                <a:solidFill>
                  <a:srgbClr val="000000"/>
                </a:solidFill>
                <a:latin typeface="Calibri" panose="020F0502020204030204" pitchFamily="34" charset="0"/>
              </a:rPr>
              <a:t>Use resource permissions to limit the scope of users who can modify data. Implement digital signature and encryption. Restore data from backup, or, in the case of Amazon S3, from a previous object version.</a:t>
            </a:r>
          </a:p>
          <a:p>
            <a:pPr marL="171450" marR="0" lvl="0" indent="-171450" defTabSz="914400" rtl="0" eaLnBrk="1" fontAlgn="auto" latinLnBrk="0" hangingPunct="1">
              <a:buClrTx/>
              <a:buSzTx/>
              <a:buFont typeface="Arial" panose="020B0604020202020204" pitchFamily="34" charset="0"/>
              <a:buChar char="•"/>
              <a:tabLst/>
              <a:defRPr/>
            </a:pPr>
            <a:r>
              <a:rPr lang="en-US" b="1" dirty="0">
                <a:solidFill>
                  <a:srgbClr val="000000"/>
                </a:solidFill>
                <a:latin typeface="Calibri" panose="020F0502020204030204" pitchFamily="34" charset="0"/>
              </a:rPr>
              <a:t>Accidental or malicious deletion: </a:t>
            </a:r>
            <a:r>
              <a:rPr lang="en-US" dirty="0">
                <a:solidFill>
                  <a:srgbClr val="000000"/>
                </a:solidFill>
                <a:latin typeface="Calibri" panose="020F0502020204030204" pitchFamily="34" charset="0"/>
              </a:rPr>
              <a:t>Use the correct permissions and the principle of least privilege. Restore data from backup, or, in the case of Amazon S3, from a previous object version.</a:t>
            </a:r>
          </a:p>
          <a:p>
            <a:pPr marL="171450" marR="0" lvl="0" indent="-171450" defTabSz="914400" rtl="0" eaLnBrk="1" fontAlgn="auto" latinLnBrk="0" hangingPunct="1">
              <a:buClrTx/>
              <a:buSzTx/>
              <a:buFont typeface="Arial" panose="020B0604020202020204" pitchFamily="34" charset="0"/>
              <a:buChar char="•"/>
              <a:tabLst/>
              <a:defRPr/>
            </a:pPr>
            <a:r>
              <a:rPr lang="en-US" b="1" dirty="0">
                <a:solidFill>
                  <a:srgbClr val="000000"/>
                </a:solidFill>
                <a:latin typeface="Calibri" panose="020F0502020204030204" pitchFamily="34" charset="0"/>
              </a:rPr>
              <a:t>System, hardware, and software availability: </a:t>
            </a:r>
            <a:r>
              <a:rPr lang="en-US" dirty="0">
                <a:solidFill>
                  <a:srgbClr val="000000"/>
                </a:solidFill>
                <a:latin typeface="Calibri" panose="020F0502020204030204" pitchFamily="34" charset="0"/>
              </a:rPr>
              <a:t>In the case of a system failure or natural disaster, restore your data from replicas.</a:t>
            </a:r>
          </a:p>
        </p:txBody>
      </p:sp>
    </p:spTree>
    <p:extLst>
      <p:ext uri="{BB962C8B-B14F-4D97-AF65-F5344CB8AC3E}">
        <p14:creationId xmlns:p14="http://schemas.microsoft.com/office/powerpoint/2010/main" val="3362567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By default, all Amazon S3 resources—buckets, objects, and related subresources (for example, lifecycle configuration and website configuration)—are private. Only the resource owner, the AWS account that created it, can access the resource. The resource owner can grant access permissions to others by writing an access policy.</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You can modify bucket policies to allow additional access, and AWS provides a number of tools to configure buckets for a wide variety of workloads. For example, the S3 Block Public Access feature acts as an additional layer of protection to prevent accidental exposure of data.</a:t>
            </a:r>
          </a:p>
          <a:p>
            <a:endParaRPr lang="pt-BR"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In addition, consider encrypting data at rest in Amazon S3.</a:t>
            </a:r>
          </a:p>
        </p:txBody>
      </p:sp>
    </p:spTree>
    <p:extLst>
      <p:ext uri="{BB962C8B-B14F-4D97-AF65-F5344CB8AC3E}">
        <p14:creationId xmlns:p14="http://schemas.microsoft.com/office/powerpoint/2010/main" val="2817796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09999"/>
            <a:ext cx="7112000" cy="5462789"/>
          </a:xfrm>
        </p:spPr>
        <p:txBody>
          <a:bodyPr/>
          <a:lstStyle/>
          <a:p>
            <a:pPr marL="0" marR="0" lvl="0" indent="0" defTabSz="914400" rtl="0" eaLnBrk="1" fontAlgn="auto" latinLnBrk="0" hangingPunct="1">
              <a:buClrTx/>
              <a:buSzTx/>
              <a:buFontTx/>
              <a:buNone/>
              <a:tabLst/>
              <a:defRPr/>
            </a:pPr>
            <a:r>
              <a:rPr lang="en-US" b="1" dirty="0">
                <a:solidFill>
                  <a:srgbClr val="000000"/>
                </a:solidFill>
                <a:latin typeface="Calibri" panose="020F0502020204030204" pitchFamily="34" charset="0"/>
              </a:rPr>
              <a:t>Note:</a:t>
            </a:r>
            <a:r>
              <a:rPr lang="en-US" b="0" dirty="0">
                <a:solidFill>
                  <a:srgbClr val="000000"/>
                </a:solidFill>
                <a:latin typeface="Calibri" panose="020F0502020204030204" pitchFamily="34" charset="0"/>
              </a:rPr>
              <a:t> In the tables on the slide, N/A means not applicable because the policy doesn't specify permissions for that particular action.</a:t>
            </a:r>
            <a:endParaRPr lang="en-US" b="1"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endParaRPr lang="en-US" b="0"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r>
              <a:rPr lang="en-US" b="0" dirty="0">
                <a:solidFill>
                  <a:srgbClr val="000000"/>
                </a:solidFill>
                <a:latin typeface="Calibri" panose="020F0502020204030204" pitchFamily="34" charset="0"/>
              </a:rPr>
              <a:t>Amazon S3 supports two types of access control mechanisms: identity based (or user based) and resource based.</a:t>
            </a:r>
          </a:p>
          <a:p>
            <a:pPr marL="0" marR="0" lvl="0" indent="0" defTabSz="914400" rtl="0" eaLnBrk="1" fontAlgn="auto" latinLnBrk="0" hangingPunct="1">
              <a:buClrTx/>
              <a:buSzTx/>
              <a:buFontTx/>
              <a:buNone/>
              <a:tabLst/>
              <a:defRPr/>
            </a:pPr>
            <a:endParaRPr lang="pt-BR" b="0" dirty="0">
              <a:solidFill>
                <a:srgbClr val="000000"/>
              </a:solidFill>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000000"/>
                </a:solidFill>
                <a:latin typeface="Calibri" panose="020F0502020204030204" pitchFamily="34" charset="0"/>
              </a:rPr>
              <a:t>What are the differences between identity-based and resource-based policies? They are nearly identical in appearance and function, but have some slight syntax differences. The biggest difference is where they are applied.</a:t>
            </a:r>
            <a:r>
              <a:rPr lang="en-US" b="0" i="0" dirty="0">
                <a:solidFill>
                  <a:srgbClr val="000000"/>
                </a:solidFill>
                <a:latin typeface="Calibri" panose="020F0502020204030204" pitchFamily="34" charset="0"/>
              </a:rPr>
              <a:t> </a:t>
            </a:r>
            <a:r>
              <a:rPr lang="en-US" b="0" i="1" dirty="0">
                <a:solidFill>
                  <a:srgbClr val="000000"/>
                </a:solidFill>
                <a:latin typeface="Calibri" panose="020F0502020204030204" pitchFamily="34" charset="0"/>
              </a:rPr>
              <a:t>Identity-based permissions </a:t>
            </a:r>
            <a:r>
              <a:rPr lang="en-US" b="0" dirty="0">
                <a:solidFill>
                  <a:srgbClr val="000000"/>
                </a:solidFill>
                <a:latin typeface="Calibri" panose="020F0502020204030204" pitchFamily="34" charset="0"/>
              </a:rPr>
              <a:t>are attached to an AWS Identity and Access Management (IAM) user and indicate what the user is permitted to do. </a:t>
            </a:r>
            <a:r>
              <a:rPr lang="en-US" b="0" i="1" dirty="0">
                <a:solidFill>
                  <a:srgbClr val="000000"/>
                </a:solidFill>
                <a:latin typeface="Calibri" panose="020F0502020204030204" pitchFamily="34" charset="0"/>
              </a:rPr>
              <a:t>Resource-based permissions </a:t>
            </a:r>
            <a:r>
              <a:rPr lang="en-US" b="0" dirty="0">
                <a:solidFill>
                  <a:srgbClr val="000000"/>
                </a:solidFill>
                <a:latin typeface="Calibri" panose="020F0502020204030204" pitchFamily="34" charset="0"/>
              </a:rPr>
              <a:t>are attached to a resource and indicate what a specified user (or group of users) is permitted to do with the resource. </a:t>
            </a:r>
            <a:r>
              <a:rPr lang="en-US" sz="1200" b="0" i="0" kern="1200" dirty="0">
                <a:solidFill>
                  <a:schemeClr val="tx1"/>
                </a:solidFill>
                <a:effectLst/>
                <a:latin typeface="+mn-lt"/>
                <a:ea typeface="+mn-ea"/>
                <a:cs typeface="+mn-cs"/>
              </a:rPr>
              <a:t>For example, you can attach resource-based policies to S3 buckets, virtual private cloud (VPC) endpoints, and AWS Key Management Service (AWS KMS) encryption keys. </a:t>
            </a:r>
            <a:r>
              <a:rPr lang="en-US" b="0" dirty="0">
                <a:solidFill>
                  <a:srgbClr val="000000"/>
                </a:solidFill>
                <a:latin typeface="Calibri" panose="020F0502020204030204" pitchFamily="34" charset="0"/>
              </a:rPr>
              <a:t>Resource-based policies are a way to restrict access on a resource basis.</a:t>
            </a:r>
          </a:p>
          <a:p>
            <a:pPr marL="0" marR="0" lvl="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In the example on the slide, an IAM user named Bob has an identity-based policy attached. The policy allows him to use the GET, PUT, and LIST APIs for bucket X. However, the resource-based policy for bucket X allows him to use GET and LIST, and denies the ability to use PUT. This means that Bob cannot PUT objects into bucket X, even though his identity-based policy allows it.</a:t>
            </a:r>
          </a:p>
          <a:p>
            <a:pPr marL="0" marR="0" lvl="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For bucket Y, Bob's identity-based policy allows the LIST action. The policy does not explicitly allow or deny the GET and PUT actions on bucket Y. The resource-based policy for bucket Y allows him to use GET and LIST, but does not specify the PUT action. Therefore, Bob can read objects from the bucket, even though his identity-based policy doesn't explicitly allow it.</a:t>
            </a:r>
          </a:p>
          <a:p>
            <a:pPr marL="0" marR="0" lvl="0" indent="0" defTabSz="914400" rtl="0" eaLnBrk="1" fontAlgn="auto" latinLnBrk="0" hangingPunct="1">
              <a:buClrTx/>
              <a:buSzTx/>
              <a:buFontTx/>
              <a:buNone/>
              <a:tabLst/>
              <a:defRPr/>
            </a:pPr>
            <a:endParaRPr lang="en-US" dirty="0">
              <a:solidFill>
                <a:srgbClr val="000000"/>
              </a:solidFill>
              <a:latin typeface="Calibri" panose="020F0502020204030204" pitchFamily="34" charset="0"/>
            </a:endParaRPr>
          </a:p>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For some AWS services, you can grant cross-account access to your resources by putting a policy directly on the resource that you want to share, instead of using a role as a proxy. The resource that you want to share must support resource-based policies. The policy specifies who (as a list of AWS account IDs) can access that resource.</a:t>
            </a:r>
          </a:p>
          <a:p>
            <a:pPr marL="0" marR="0" lvl="0" indent="0" defTabSz="914400" rtl="0" eaLnBrk="1" fontAlgn="auto" latinLnBrk="0" hangingPunct="1">
              <a:buClrTx/>
              <a:buSzTx/>
              <a:buFontTx/>
              <a:buNone/>
              <a:tabLst/>
              <a:defRPr/>
            </a:pPr>
            <a:endParaRPr lang="pt-BR" dirty="0">
              <a:solidFill>
                <a:srgbClr val="000000"/>
              </a:solidFill>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addition to IAM and bucket policies, Amazon S3 supports a permissions mechanism known as an </a:t>
            </a:r>
            <a:r>
              <a:rPr lang="en-US" sz="1200" b="0" i="1" kern="1200" dirty="0">
                <a:solidFill>
                  <a:schemeClr val="tx1"/>
                </a:solidFill>
                <a:effectLst/>
                <a:latin typeface="+mn-lt"/>
                <a:ea typeface="+mn-ea"/>
                <a:cs typeface="+mn-cs"/>
              </a:rPr>
              <a:t>access control list (ACL)</a:t>
            </a:r>
            <a:r>
              <a:rPr lang="en-US" sz="1200" b="0" i="0" kern="1200" dirty="0">
                <a:solidFill>
                  <a:schemeClr val="tx1"/>
                </a:solidFill>
                <a:effectLst/>
                <a:latin typeface="+mn-lt"/>
                <a:ea typeface="+mn-ea"/>
                <a:cs typeface="+mn-cs"/>
              </a:rPr>
              <a:t>. An ACL is independent of IAM policies and permissions, but can be used in combination with them. However, </a:t>
            </a:r>
            <a:r>
              <a:rPr lang="en-US" sz="1200" b="0" i="0" kern="1200" dirty="0">
                <a:solidFill>
                  <a:srgbClr val="000000"/>
                </a:solidFill>
                <a:effectLst/>
                <a:latin typeface="Calibri" panose="020F0502020204030204" pitchFamily="34" charset="0"/>
                <a:ea typeface="+mn-ea"/>
                <a:cs typeface="+mn-cs"/>
              </a:rPr>
              <a:t>a</a:t>
            </a:r>
            <a:r>
              <a:rPr lang="en-US" sz="1200" b="0" i="0" kern="1200" dirty="0">
                <a:solidFill>
                  <a:schemeClr val="tx1"/>
                </a:solidFill>
                <a:effectLst/>
                <a:latin typeface="+mn-lt"/>
                <a:ea typeface="+mn-ea"/>
                <a:cs typeface="+mn-cs"/>
              </a:rPr>
              <a:t> majority of modern use cases in Amazon S3 no longer require the use of ACLs. AWS recommends that you disable ACLs except in unusual circumstances where you need to control access for each object individually. </a:t>
            </a:r>
            <a:r>
              <a:rPr lang="en-US" dirty="0"/>
              <a:t>With ACLs disabled, the S3 bucket policy becomes the sole audit surface</a:t>
            </a:r>
            <a:r>
              <a:rPr lang="en-US" dirty="0">
                <a:solidFill>
                  <a:srgbClr val="000000"/>
                </a:solidFill>
                <a:latin typeface="Calibri" panose="020F0502020204030204" pitchFamily="34" charset="0"/>
              </a:rPr>
              <a:t>.</a:t>
            </a:r>
            <a:endParaRPr lang="en-US" dirty="0"/>
          </a:p>
        </p:txBody>
      </p:sp>
    </p:spTree>
    <p:extLst>
      <p:ext uri="{BB962C8B-B14F-4D97-AF65-F5344CB8AC3E}">
        <p14:creationId xmlns:p14="http://schemas.microsoft.com/office/powerpoint/2010/main" val="3679660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pPr marL="0" marR="0" lvl="0" indent="0" defTabSz="914400" rtl="0" eaLnBrk="1" fontAlgn="auto" latinLnBrk="0" hangingPunct="1">
              <a:buClrTx/>
              <a:buSzTx/>
              <a:buFontTx/>
              <a:buNone/>
              <a:tabLst/>
              <a:defRPr/>
            </a:pPr>
            <a:r>
              <a:rPr lang="en-US" dirty="0">
                <a:solidFill>
                  <a:srgbClr val="000000"/>
                </a:solidFill>
                <a:latin typeface="Calibri" panose="020F0502020204030204" pitchFamily="34" charset="0"/>
              </a:rPr>
              <a:t>Key takeaways from this section of the module include the following:</a:t>
            </a:r>
          </a:p>
          <a:p>
            <a:pPr marL="171450" indent="-171450" defTabSz="914400" rtl="0" eaLnBrk="1" latinLnBrk="0" hangingPunct="1">
              <a:buClrTx/>
              <a:buFont typeface="Arial" panose="020B0604020202020204" pitchFamily="34" charset="0"/>
              <a:buChar char="•"/>
            </a:pPr>
            <a:r>
              <a:rPr lang="en-US" dirty="0">
                <a:solidFill>
                  <a:srgbClr val="000000"/>
                </a:solidFill>
                <a:latin typeface="Calibri" panose="020F0502020204030204" pitchFamily="34" charset="0"/>
              </a:rPr>
              <a:t>Encrypting data at rest makes it more difficult for attackers to compromise data.</a:t>
            </a:r>
          </a:p>
          <a:p>
            <a:pPr marL="171450" indent="-171450" defTabSz="914400" rtl="0" eaLnBrk="1" latinLnBrk="0" hangingPunct="1">
              <a:buClrTx/>
              <a:buFont typeface="Arial" panose="020B0604020202020204" pitchFamily="34" charset="0"/>
              <a:buChar char="•"/>
            </a:pPr>
            <a:r>
              <a:rPr lang="en-US" dirty="0">
                <a:solidFill>
                  <a:srgbClr val="000000"/>
                </a:solidFill>
                <a:latin typeface="Calibri" panose="020F0502020204030204" pitchFamily="34" charset="0"/>
              </a:rPr>
              <a:t>Data stored in Amazon S3 is private by default and requires AWS credentials for access.</a:t>
            </a:r>
          </a:p>
          <a:p>
            <a:pPr marL="171450" indent="-171450" defTabSz="914400" rtl="0" eaLnBrk="1" latinLnBrk="0" hangingPunct="1">
              <a:buClrTx/>
              <a:buFont typeface="Arial" panose="020B0604020202020204" pitchFamily="34" charset="0"/>
              <a:buChar char="•"/>
            </a:pPr>
            <a:r>
              <a:rPr lang="en-US" dirty="0">
                <a:solidFill>
                  <a:srgbClr val="000000"/>
                </a:solidFill>
                <a:latin typeface="Calibri" panose="020F0502020204030204" pitchFamily="34" charset="0"/>
              </a:rPr>
              <a:t>Amazon S3 supports two types of access control mechanisms:</a:t>
            </a:r>
          </a:p>
          <a:p>
            <a:pPr marL="628650" lvl="1" indent="-171450">
              <a:buFont typeface="Arial" panose="020B0604020202020204" pitchFamily="34" charset="0"/>
              <a:buChar char="•"/>
            </a:pPr>
            <a:r>
              <a:rPr lang="en-US" dirty="0">
                <a:solidFill>
                  <a:srgbClr val="000000"/>
                </a:solidFill>
                <a:latin typeface="Calibri" panose="020F0502020204030204" pitchFamily="34" charset="0"/>
              </a:rPr>
              <a:t>Identity based (or user based)</a:t>
            </a:r>
          </a:p>
          <a:p>
            <a:pPr marL="628650" lvl="1" indent="-171450" defTabSz="914400" rtl="0" eaLnBrk="1" latinLnBrk="0" hangingPunct="1">
              <a:buClrTx/>
              <a:buFont typeface="Arial" panose="020B0604020202020204" pitchFamily="34" charset="0"/>
              <a:buChar char="•"/>
            </a:pPr>
            <a:r>
              <a:rPr lang="en-US" dirty="0">
                <a:solidFill>
                  <a:srgbClr val="000000"/>
                </a:solidFill>
                <a:latin typeface="Calibri" panose="020F0502020204030204" pitchFamily="34" charset="0"/>
              </a:rPr>
              <a:t>Resource based</a:t>
            </a:r>
          </a:p>
        </p:txBody>
      </p:sp>
    </p:spTree>
    <p:extLst>
      <p:ext uri="{BB962C8B-B14F-4D97-AF65-F5344CB8AC3E}">
        <p14:creationId xmlns:p14="http://schemas.microsoft.com/office/powerpoint/2010/main" val="3689122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This section covers protection through encryption.</a:t>
            </a:r>
          </a:p>
        </p:txBody>
      </p:sp>
    </p:spTree>
    <p:extLst>
      <p:ext uri="{BB962C8B-B14F-4D97-AF65-F5344CB8AC3E}">
        <p14:creationId xmlns:p14="http://schemas.microsoft.com/office/powerpoint/2010/main" val="3014618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35000"/>
            <a:ext cx="5486400" cy="3086100"/>
          </a:xfrm>
        </p:spPr>
      </p:sp>
      <p:sp>
        <p:nvSpPr>
          <p:cNvPr id="3" name="Notes Placeholder 2"/>
          <p:cNvSpPr>
            <a:spLocks noGrp="1"/>
          </p:cNvSpPr>
          <p:nvPr>
            <p:ph type="body" idx="1"/>
          </p:nvPr>
        </p:nvSpPr>
        <p:spPr>
          <a:xfrm>
            <a:off x="317500" y="3810000"/>
            <a:ext cx="7112000" cy="5397500"/>
          </a:xfrm>
        </p:spPr>
        <p:txBody>
          <a:bodyPr/>
          <a:lstStyle/>
          <a:p>
            <a:r>
              <a:rPr lang="en-US" dirty="0">
                <a:solidFill>
                  <a:srgbClr val="000000"/>
                </a:solidFill>
                <a:latin typeface="Calibri" panose="020F0502020204030204" pitchFamily="34" charset="0"/>
              </a:rPr>
              <a:t>Encryption works by using an algorithm with a key to convert plaintext data into unreadable data (ciphertext) that can only become readable again with the right key. For example, a simple phrase such </a:t>
            </a:r>
            <a:r>
              <a:rPr lang="en-US" b="0" dirty="0">
                <a:solidFill>
                  <a:srgbClr val="000000"/>
                </a:solidFill>
                <a:latin typeface="Calibri" panose="020F0502020204030204" pitchFamily="34" charset="0"/>
              </a:rPr>
              <a:t>as “Hello World!” might look like “1c28df2b595b4e30b7b07500963dc7c” when encrypted</a:t>
            </a:r>
            <a:r>
              <a:rPr lang="en-US" dirty="0">
                <a:solidFill>
                  <a:srgbClr val="000000"/>
                </a:solidFill>
                <a:latin typeface="Calibri" panose="020F0502020204030204" pitchFamily="34" charset="0"/>
              </a:rPr>
              <a:t>.</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Several different encryption algorithms exist, all using different types of keys. A strong encryption algorithm relies on mathematical properties to produce ciphertext that can’t be decrypted by using any practically available amount of computing power without also having the necessary key. Therefore, protecting and managing the keys becomes a critical part of any encryption solution.</a:t>
            </a:r>
          </a:p>
        </p:txBody>
      </p:sp>
    </p:spTree>
    <p:extLst>
      <p:ext uri="{BB962C8B-B14F-4D97-AF65-F5344CB8AC3E}">
        <p14:creationId xmlns:p14="http://schemas.microsoft.com/office/powerpoint/2010/main" val="2843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11.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8.xml"/><Relationship Id="rId4" Type="http://schemas.openxmlformats.org/officeDocument/2006/relationships/image" Target="../media/image11.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9.xml"/><Relationship Id="rId4" Type="http://schemas.openxmlformats.org/officeDocument/2006/relationships/image" Target="../media/image11.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2.xml"/><Relationship Id="rId1" Type="http://schemas.openxmlformats.org/officeDocument/2006/relationships/tags" Target="../tags/tag11.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2.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2.xml"/><Relationship Id="rId1" Type="http://schemas.openxmlformats.org/officeDocument/2006/relationships/tags" Target="../tags/tag12.xml"/><Relationship Id="rId6" Type="http://schemas.openxmlformats.org/officeDocument/2006/relationships/image" Target="../media/image6.svg"/><Relationship Id="rId5" Type="http://schemas.openxmlformats.org/officeDocument/2006/relationships/image" Target="../media/image5.png"/><Relationship Id="rId4" Type="http://schemas.microsoft.com/office/2007/relationships/hdphoto" Target="../media/hdphoto3.wdp"/></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3.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4.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5.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7.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9.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0.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1.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2.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3.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4.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5.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39.xml"/><Relationship Id="rId4" Type="http://schemas.openxmlformats.org/officeDocument/2006/relationships/image" Target="../media/image11.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40.xml"/><Relationship Id="rId4" Type="http://schemas.openxmlformats.org/officeDocument/2006/relationships/image" Target="../media/image11.sv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41.xml"/><Relationship Id="rId4" Type="http://schemas.openxmlformats.org/officeDocument/2006/relationships/image" Target="../media/image11.sv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42.xml"/><Relationship Id="rId4" Type="http://schemas.openxmlformats.org/officeDocument/2006/relationships/image" Target="../media/image11.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43.xml"/><Relationship Id="rId4" Type="http://schemas.openxmlformats.org/officeDocument/2006/relationships/image" Target="../media/image11.svg"/></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2.xml"/><Relationship Id="rId1" Type="http://schemas.openxmlformats.org/officeDocument/2006/relationships/tags" Target="../tags/tag46.xml"/><Relationship Id="rId4" Type="http://schemas.openxmlformats.org/officeDocument/2006/relationships/image" Target="../media/image11.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2.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6.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4.xml"/><Relationship Id="rId4" Type="http://schemas.openxmlformats.org/officeDocument/2006/relationships/image" Target="../media/image8.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Master" Target="../slideMasters/slideMaster2.xml"/><Relationship Id="rId1" Type="http://schemas.openxmlformats.org/officeDocument/2006/relationships/tags" Target="../tags/tag5.xml"/><Relationship Id="rId4" Type="http://schemas.microsoft.com/office/2007/relationships/hdphoto" Target="../media/hdphoto1.wdp"/></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6.xml"/><Relationship Id="rId4" Type="http://schemas.openxmlformats.org/officeDocument/2006/relationships/image" Target="../media/image8.sv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590800" y="758952"/>
            <a:ext cx="8564880" cy="3566160"/>
          </a:xfrm>
        </p:spPr>
        <p:txBody>
          <a:bodyPr anchor="b">
            <a:normAutofit/>
          </a:bodyPr>
          <a:lstStyle>
            <a:lvl1pPr algn="ctr">
              <a:lnSpc>
                <a:spcPct val="85000"/>
              </a:lnSpc>
              <a:defRPr sz="6600" b="1" spc="-50" baseline="0">
                <a:solidFill>
                  <a:srgbClr val="BD582C"/>
                </a:solidFill>
              </a:defRPr>
            </a:lvl1pPr>
          </a:lstStyle>
          <a:p>
            <a:r>
              <a:rPr lang="en-US" dirty="0"/>
              <a:t>Click to edit Master title style</a:t>
            </a:r>
          </a:p>
        </p:txBody>
      </p:sp>
      <p:sp>
        <p:nvSpPr>
          <p:cNvPr id="3" name="Subtitle 2"/>
          <p:cNvSpPr>
            <a:spLocks noGrp="1"/>
          </p:cNvSpPr>
          <p:nvPr>
            <p:ph type="subTitle" idx="1"/>
          </p:nvPr>
        </p:nvSpPr>
        <p:spPr>
          <a:xfrm>
            <a:off x="2590799" y="4455620"/>
            <a:ext cx="8567651" cy="1143000"/>
          </a:xfrm>
        </p:spPr>
        <p:txBody>
          <a:bodyPr lIns="91440" rIns="91440">
            <a:normAutofit/>
          </a:bodyPr>
          <a:lstStyle>
            <a:lvl1pPr marL="0" indent="0" algn="ctr">
              <a:buNone/>
              <a:defRPr sz="3200" b="1" cap="all" spc="200" baseline="0">
                <a:solidFill>
                  <a:schemeClr val="bg1">
                    <a:lumMod val="50000"/>
                  </a:schemeClr>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Footer Placeholder 12">
            <a:extLst>
              <a:ext uri="{FF2B5EF4-FFF2-40B4-BE49-F238E27FC236}">
                <a16:creationId xmlns:a16="http://schemas.microsoft.com/office/drawing/2014/main" id="{3D7A410A-0D7E-4E29-82FD-760AD18ED17B}"/>
              </a:ext>
            </a:extLst>
          </p:cNvPr>
          <p:cNvSpPr>
            <a:spLocks noGrp="1"/>
          </p:cNvSpPr>
          <p:nvPr>
            <p:ph type="ftr" sz="quarter" idx="10"/>
          </p:nvPr>
        </p:nvSpPr>
        <p:spPr/>
        <p:txBody>
          <a:bodyPr/>
          <a:lstStyle/>
          <a:p>
            <a:r>
              <a:rPr lang="en-US" dirty="0"/>
              <a:t>Last Update: 11/10/2022</a:t>
            </a:r>
          </a:p>
        </p:txBody>
      </p:sp>
      <p:sp>
        <p:nvSpPr>
          <p:cNvPr id="14" name="Slide Number Placeholder 13">
            <a:extLst>
              <a:ext uri="{FF2B5EF4-FFF2-40B4-BE49-F238E27FC236}">
                <a16:creationId xmlns:a16="http://schemas.microsoft.com/office/drawing/2014/main" id="{875B361A-900A-4AEB-9EE7-5AFBE362A134}"/>
              </a:ext>
            </a:extLst>
          </p:cNvPr>
          <p:cNvSpPr>
            <a:spLocks noGrp="1"/>
          </p:cNvSpPr>
          <p:nvPr>
            <p:ph type="sldNum" sz="quarter" idx="11"/>
          </p:nvPr>
        </p:nvSpPr>
        <p:spPr/>
        <p:txBody>
          <a:bodyPr/>
          <a:lstStyle/>
          <a:p>
            <a:fld id="{04C45A55-F42A-4D1B-9AA2-8BF4CB494A9A}" type="slidenum">
              <a:rPr lang="en-US" smtClean="0"/>
              <a:t>‹#›</a:t>
            </a:fld>
            <a:endParaRPr lang="en-US" dirty="0"/>
          </a:p>
        </p:txBody>
      </p:sp>
      <p:sp>
        <p:nvSpPr>
          <p:cNvPr id="10" name="Rectangle 8">
            <a:extLst>
              <a:ext uri="{FF2B5EF4-FFF2-40B4-BE49-F238E27FC236}">
                <a16:creationId xmlns:a16="http://schemas.microsoft.com/office/drawing/2014/main" id="{76CDD4A3-0C64-45DD-BE60-32EE4349163B}"/>
              </a:ext>
            </a:extLst>
          </p:cNvPr>
          <p:cNvSpPr>
            <a:spLocks noChangeArrowheads="1"/>
          </p:cNvSpPr>
          <p:nvPr userDrawn="1"/>
        </p:nvSpPr>
        <p:spPr bwMode="auto">
          <a:xfrm>
            <a:off x="0" y="0"/>
            <a:ext cx="1295400" cy="6344920"/>
          </a:xfrm>
          <a:prstGeom prst="rect">
            <a:avLst/>
          </a:prstGeom>
          <a:solidFill>
            <a:srgbClr val="BD582C"/>
          </a:solidFill>
          <a:ln w="28575">
            <a:noFill/>
            <a:miter lim="800000"/>
            <a:headEnd type="none" w="sm" len="sm"/>
            <a:tailEnd type="none" w="sm" len="sm"/>
          </a:ln>
        </p:spPr>
        <p:txBody>
          <a:bodyPr wrap="none" anchor="ctr"/>
          <a:lstStyle/>
          <a:p>
            <a:endParaRPr lang="en-US" dirty="0"/>
          </a:p>
        </p:txBody>
      </p:sp>
      <p:sp>
        <p:nvSpPr>
          <p:cNvPr id="11" name="Text Box 4">
            <a:extLst>
              <a:ext uri="{FF2B5EF4-FFF2-40B4-BE49-F238E27FC236}">
                <a16:creationId xmlns:a16="http://schemas.microsoft.com/office/drawing/2014/main" id="{92229250-74C5-4FCD-9486-F17A2A9EC4E0}"/>
              </a:ext>
            </a:extLst>
          </p:cNvPr>
          <p:cNvSpPr txBox="1">
            <a:spLocks noChangeArrowheads="1"/>
          </p:cNvSpPr>
          <p:nvPr userDrawn="1"/>
        </p:nvSpPr>
        <p:spPr bwMode="auto">
          <a:xfrm>
            <a:off x="337129" y="1104313"/>
            <a:ext cx="609600" cy="3937000"/>
          </a:xfrm>
          <a:prstGeom prst="rect">
            <a:avLst/>
          </a:prstGeom>
          <a:noFill/>
          <a:ln w="9525">
            <a:noFill/>
            <a:miter lim="800000"/>
            <a:headEnd/>
            <a:tailEnd/>
          </a:ln>
          <a:effectLst/>
        </p:spPr>
        <p:txBody>
          <a:bodyPr>
            <a:spAutoFit/>
          </a:bodyPr>
          <a:lstStyle/>
          <a:p>
            <a:pPr eaLnBrk="1" hangingPunct="1">
              <a:spcBef>
                <a:spcPct val="50000"/>
              </a:spcBef>
              <a:defRPr/>
            </a:pPr>
            <a:r>
              <a:rPr lang="en-GB" sz="3600" b="1" dirty="0">
                <a:solidFill>
                  <a:schemeClr val="bg1"/>
                </a:solidFill>
                <a:effectLst>
                  <a:outerShdw blurRad="38100" dist="38100" dir="2700000" algn="tl">
                    <a:srgbClr val="C0C0C0"/>
                  </a:outerShdw>
                </a:effectLst>
                <a:latin typeface="Tahoma" charset="0"/>
              </a:rPr>
              <a:t>LECTURE </a:t>
            </a:r>
            <a:r>
              <a:rPr lang="en-GB" sz="3600" b="1" dirty="0">
                <a:solidFill>
                  <a:srgbClr val="FF0000"/>
                </a:solidFill>
                <a:effectLst>
                  <a:outerShdw blurRad="38100" dist="38100" dir="2700000" algn="tl">
                    <a:srgbClr val="C0C0C0"/>
                  </a:outerShdw>
                </a:effectLst>
                <a:latin typeface="Tahoma" charset="0"/>
              </a:rPr>
              <a:t>  </a:t>
            </a:r>
          </a:p>
        </p:txBody>
      </p:sp>
      <p:sp>
        <p:nvSpPr>
          <p:cNvPr id="12" name="Text Box 9">
            <a:extLst>
              <a:ext uri="{FF2B5EF4-FFF2-40B4-BE49-F238E27FC236}">
                <a16:creationId xmlns:a16="http://schemas.microsoft.com/office/drawing/2014/main" id="{950F8196-46D0-4F7D-9976-043ED86B3A61}"/>
              </a:ext>
            </a:extLst>
          </p:cNvPr>
          <p:cNvSpPr txBox="1">
            <a:spLocks noChangeArrowheads="1"/>
          </p:cNvSpPr>
          <p:nvPr userDrawn="1"/>
        </p:nvSpPr>
        <p:spPr bwMode="auto">
          <a:xfrm>
            <a:off x="-272471" y="189914"/>
            <a:ext cx="1752600" cy="646331"/>
          </a:xfrm>
          <a:prstGeom prst="rect">
            <a:avLst/>
          </a:prstGeom>
          <a:noFill/>
          <a:ln w="9525">
            <a:noFill/>
            <a:miter lim="800000"/>
            <a:headEnd/>
            <a:tailEnd/>
          </a:ln>
        </p:spPr>
        <p:txBody>
          <a:bodyPr>
            <a:spAutoFit/>
          </a:bodyPr>
          <a:lstStyle/>
          <a:p>
            <a:pPr algn="ctr" eaLnBrk="1" hangingPunct="1">
              <a:spcBef>
                <a:spcPct val="50000"/>
              </a:spcBef>
            </a:pPr>
            <a:r>
              <a:rPr lang="en-GB" sz="3600" b="1" dirty="0">
                <a:solidFill>
                  <a:schemeClr val="bg1"/>
                </a:solidFill>
                <a:effectLst>
                  <a:outerShdw blurRad="38100" dist="38100" dir="2700000" algn="tl">
                    <a:srgbClr val="C0C0C0"/>
                  </a:outerShdw>
                </a:effectLst>
                <a:latin typeface="Tahoma" charset="0"/>
              </a:rPr>
              <a:t>SCS</a:t>
            </a:r>
          </a:p>
        </p:txBody>
      </p:sp>
      <p:pic>
        <p:nvPicPr>
          <p:cNvPr id="16" name="Picture 16" descr="School of ICT">
            <a:extLst>
              <a:ext uri="{FF2B5EF4-FFF2-40B4-BE49-F238E27FC236}">
                <a16:creationId xmlns:a16="http://schemas.microsoft.com/office/drawing/2014/main" id="{8F803861-DF1E-48B5-A724-E24303F34426}"/>
              </a:ext>
            </a:extLst>
          </p:cNvPr>
          <p:cNvPicPr>
            <a:picLocks noChangeAspect="1" noChangeArrowheads="1"/>
          </p:cNvPicPr>
          <p:nvPr userDrawn="1"/>
        </p:nvPicPr>
        <p:blipFill>
          <a:blip r:embed="rId2"/>
          <a:srcRect/>
          <a:stretch>
            <a:fillRect/>
          </a:stretch>
        </p:blipFill>
        <p:spPr bwMode="auto">
          <a:xfrm>
            <a:off x="1329267" y="0"/>
            <a:ext cx="3048000" cy="1044575"/>
          </a:xfrm>
          <a:prstGeom prst="rect">
            <a:avLst/>
          </a:prstGeom>
          <a:noFill/>
          <a:ln w="9525">
            <a:noFill/>
            <a:miter lim="800000"/>
            <a:headEnd/>
            <a:tailEnd/>
          </a:ln>
        </p:spPr>
      </p:pic>
    </p:spTree>
    <p:extLst>
      <p:ext uri="{BB962C8B-B14F-4D97-AF65-F5344CB8AC3E}">
        <p14:creationId xmlns:p14="http://schemas.microsoft.com/office/powerpoint/2010/main" val="28086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opic Introduction">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48DE57BE-35D1-43C9-81E8-26E8A5D23F69}"/>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93" name="BKG-LT">
              <a:extLst>
                <a:ext uri="{FF2B5EF4-FFF2-40B4-BE49-F238E27FC236}">
                  <a16:creationId xmlns:a16="http://schemas.microsoft.com/office/drawing/2014/main" id="{BE65BC3A-8848-4619-963C-BD57EAEC2AA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4EDF473F-575B-4FFB-BAF4-E227AF8A9566}"/>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1" name="Copyright">
              <a:extLst>
                <a:ext uri="{FF2B5EF4-FFF2-40B4-BE49-F238E27FC236}">
                  <a16:creationId xmlns:a16="http://schemas.microsoft.com/office/drawing/2014/main" id="{BEF02208-F5B1-43EC-A46B-20F8F8FFD200}"/>
                </a:ext>
              </a:extLst>
            </p:cNvPr>
            <p:cNvSpPr txBox="1"/>
            <p:nvPr/>
          </p:nvSpPr>
          <p:spPr>
            <a:xfrm>
              <a:off x="6025174"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243"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Type title here</a:t>
            </a:r>
          </a:p>
        </p:txBody>
      </p:sp>
      <p:sp>
        <p:nvSpPr>
          <p:cNvPr id="17" name="Picture">
            <a:extLst>
              <a:ext uri="{FF2B5EF4-FFF2-40B4-BE49-F238E27FC236}">
                <a16:creationId xmlns:a16="http://schemas.microsoft.com/office/drawing/2014/main" id="{F8F6CC5A-3CF0-480D-B25E-574EDC100323}"/>
              </a:ext>
              <a:ext uri="{C183D7F6-B498-43B3-948B-1728B52AA6E4}">
                <adec:decorative xmlns:adec="http://schemas.microsoft.com/office/drawing/2017/decorative" val="1"/>
              </a:ext>
            </a:extLst>
          </p:cNvPr>
          <p:cNvSpPr>
            <a:spLocks noGrp="1"/>
          </p:cNvSpPr>
          <p:nvPr>
            <p:ph idx="9" hasCustomPrompt="1"/>
          </p:nvPr>
        </p:nvSpPr>
        <p:spPr>
          <a:xfrm>
            <a:off x="394931" y="2434960"/>
            <a:ext cx="3657600" cy="3657600"/>
          </a:xfrm>
        </p:spPr>
        <p:txBody>
          <a:bodyPr anchor="t"/>
          <a:lstStyle>
            <a:lvl1pPr marL="0" indent="0" algn="ctr">
              <a:buNone/>
              <a:defRPr>
                <a:solidFill>
                  <a:schemeClr val="bg1"/>
                </a:solidFill>
              </a:defRPr>
            </a:lvl1pPr>
          </a:lstStyle>
          <a:p>
            <a:r>
              <a:rPr lang="en-US"/>
              <a:t>Click icon to add image</a:t>
            </a:r>
          </a:p>
        </p:txBody>
      </p:sp>
      <p:sp>
        <p:nvSpPr>
          <p:cNvPr id="9"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530778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b Introduction">
    <p:bg>
      <p:bgPr>
        <a:solidFill>
          <a:schemeClr val="bg1"/>
        </a:solidFill>
        <a:effectLst/>
      </p:bgPr>
    </p:bg>
    <p:spTree>
      <p:nvGrpSpPr>
        <p:cNvPr id="1" name=""/>
        <p:cNvGrpSpPr/>
        <p:nvPr/>
      </p:nvGrpSpPr>
      <p:grpSpPr>
        <a:xfrm>
          <a:off x="0" y="0"/>
          <a:ext cx="0" cy="0"/>
          <a:chOff x="0" y="0"/>
          <a:chExt cx="0" cy="0"/>
        </a:xfrm>
      </p:grpSpPr>
      <p:grpSp>
        <p:nvGrpSpPr>
          <p:cNvPr id="9" name="Background Images">
            <a:extLst>
              <a:ext uri="{FF2B5EF4-FFF2-40B4-BE49-F238E27FC236}">
                <a16:creationId xmlns:a16="http://schemas.microsoft.com/office/drawing/2014/main" id="{EF85A022-A363-4CD9-B810-5976000CBBC0}"/>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10" name="BKG-LT">
              <a:extLst>
                <a:ext uri="{FF2B5EF4-FFF2-40B4-BE49-F238E27FC236}">
                  <a16:creationId xmlns:a16="http://schemas.microsoft.com/office/drawing/2014/main" id="{2D6722E9-1C81-4073-B0F0-1BD01679C8B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AWS Logo">
              <a:extLst>
                <a:ext uri="{FF2B5EF4-FFF2-40B4-BE49-F238E27FC236}">
                  <a16:creationId xmlns:a16="http://schemas.microsoft.com/office/drawing/2014/main" id="{E6ABDCA0-5043-47E4-83F1-F456F798534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3" name="Copyright">
              <a:extLst>
                <a:ext uri="{FF2B5EF4-FFF2-40B4-BE49-F238E27FC236}">
                  <a16:creationId xmlns:a16="http://schemas.microsoft.com/office/drawing/2014/main" id="{425BF081-3501-45D0-B151-25BF351B0599}"/>
                </a:ext>
              </a:extLst>
            </p:cNvPr>
            <p:cNvSpPr txBox="1"/>
            <p:nvPr/>
          </p:nvSpPr>
          <p:spPr>
            <a:xfrm>
              <a:off x="6025174"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599"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Type title here</a:t>
            </a:r>
          </a:p>
        </p:txBody>
      </p:sp>
      <p:sp>
        <p:nvSpPr>
          <p:cNvPr id="7"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065010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emo Introduction">
    <p:bg>
      <p:bgPr>
        <a:solidFill>
          <a:schemeClr val="bg1"/>
        </a:solidFill>
        <a:effectLst/>
      </p:bgPr>
    </p:bg>
    <p:spTree>
      <p:nvGrpSpPr>
        <p:cNvPr id="1" name=""/>
        <p:cNvGrpSpPr/>
        <p:nvPr/>
      </p:nvGrpSpPr>
      <p:grpSpPr>
        <a:xfrm>
          <a:off x="0" y="0"/>
          <a:ext cx="0" cy="0"/>
          <a:chOff x="0" y="0"/>
          <a:chExt cx="0" cy="0"/>
        </a:xfrm>
      </p:grpSpPr>
      <p:grpSp>
        <p:nvGrpSpPr>
          <p:cNvPr id="10" name="Background Images">
            <a:extLst>
              <a:ext uri="{FF2B5EF4-FFF2-40B4-BE49-F238E27FC236}">
                <a16:creationId xmlns:a16="http://schemas.microsoft.com/office/drawing/2014/main" id="{F30563F4-C022-4AE5-AB0E-380E2398A619}"/>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12" name="BKG-LT">
              <a:extLst>
                <a:ext uri="{FF2B5EF4-FFF2-40B4-BE49-F238E27FC236}">
                  <a16:creationId xmlns:a16="http://schemas.microsoft.com/office/drawing/2014/main" id="{E69D2142-6967-490F-8396-213F1FEE99B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AWS Logo">
              <a:extLst>
                <a:ext uri="{FF2B5EF4-FFF2-40B4-BE49-F238E27FC236}">
                  <a16:creationId xmlns:a16="http://schemas.microsoft.com/office/drawing/2014/main" id="{9BFD0B48-1965-4206-B782-7E2FE7076B82}"/>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4" name="Copyright">
              <a:extLst>
                <a:ext uri="{FF2B5EF4-FFF2-40B4-BE49-F238E27FC236}">
                  <a16:creationId xmlns:a16="http://schemas.microsoft.com/office/drawing/2014/main" id="{D566E69F-D97F-48A7-90BB-52DA3859B7A7}"/>
                </a:ext>
              </a:extLst>
            </p:cNvPr>
            <p:cNvSpPr txBox="1"/>
            <p:nvPr/>
          </p:nvSpPr>
          <p:spPr>
            <a:xfrm>
              <a:off x="6025174"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599"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Type title here</a:t>
            </a:r>
          </a:p>
        </p:txBody>
      </p:sp>
      <p:sp>
        <p:nvSpPr>
          <p:cNvPr id="8" name="Description">
            <a:extLst>
              <a:ext uri="{FF2B5EF4-FFF2-40B4-BE49-F238E27FC236}">
                <a16:creationId xmlns:a16="http://schemas.microsoft.com/office/drawing/2014/main" id="{AC3C5EEC-BB22-4195-B46B-9A90302F6B57}"/>
              </a:ext>
            </a:extLst>
          </p:cNvPr>
          <p:cNvSpPr>
            <a:spLocks noGrp="1"/>
          </p:cNvSpPr>
          <p:nvPr>
            <p:ph type="body" idx="2" hasCustomPrompt="1"/>
          </p:nvPr>
        </p:nvSpPr>
        <p:spPr>
          <a:xfrm>
            <a:off x="243681" y="2257424"/>
            <a:ext cx="3960813" cy="4177325"/>
          </a:xfrm>
        </p:spPr>
        <p:txBody>
          <a:bodyPr/>
          <a:lstStyle>
            <a:lvl1pPr marL="0" indent="0" algn="ctr">
              <a:buNone/>
              <a:defRPr>
                <a:solidFill>
                  <a:schemeClr val="bg1"/>
                </a:solidFill>
              </a:defRPr>
            </a:lvl1pPr>
          </a:lstStyle>
          <a:p>
            <a:r>
              <a:rPr lang="en-US" sz="2800" dirty="0"/>
              <a:t>Enter description</a:t>
            </a:r>
          </a:p>
        </p:txBody>
      </p:sp>
      <p:sp>
        <p:nvSpPr>
          <p:cNvPr id="7"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98401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hank You">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BA3DF3DE-0044-49A0-893D-4AE69524AE45}"/>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92" name="BKG-TP">
              <a:extLst>
                <a:ext uri="{FF2B5EF4-FFF2-40B4-BE49-F238E27FC236}">
                  <a16:creationId xmlns:a16="http://schemas.microsoft.com/office/drawing/2014/main" id="{80E539AA-5F27-4E27-A2EB-0002A460B024}"/>
                </a:ext>
                <a:ext uri="{C183D7F6-B498-43B3-948B-1728B52AA6E4}">
                  <adec:decorative xmlns:adec="http://schemas.microsoft.com/office/drawing/2017/decorative" val="1"/>
                </a:ext>
              </a:extLst>
            </p:cNvPr>
            <p:cNvSpPr/>
            <p:nvPr/>
          </p:nvSpPr>
          <p:spPr>
            <a:xfrm>
              <a:off x="0" y="0"/>
              <a:ext cx="12191998" cy="43513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CubeSide">
              <a:extLst>
                <a:ext uri="{FF2B5EF4-FFF2-40B4-BE49-F238E27FC236}">
                  <a16:creationId xmlns:a16="http://schemas.microsoft.com/office/drawing/2014/main" id="{0BD8C101-546C-4D96-9A74-D006A704F407}"/>
                </a:ext>
                <a:ext uri="{C183D7F6-B498-43B3-948B-1728B52AA6E4}">
                  <adec:decorative xmlns:adec="http://schemas.microsoft.com/office/drawing/2017/decorative" val="1"/>
                </a:ext>
              </a:extLst>
            </p:cNvPr>
            <p:cNvSpPr/>
            <p:nvPr/>
          </p:nvSpPr>
          <p:spPr>
            <a:xfrm>
              <a:off x="0" y="942975"/>
              <a:ext cx="2552700" cy="5915025"/>
            </a:xfrm>
            <a:custGeom>
              <a:avLst/>
              <a:gdLst>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0 h 5915025"/>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 name="connsiteX5" fmla="*/ 0 w 2552700"/>
                <a:gd name="connsiteY5" fmla="*/ 0 h 5915025"/>
                <a:gd name="connsiteX0" fmla="*/ 0 w 2552700"/>
                <a:gd name="connsiteY0" fmla="*/ 3110865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700" h="5915025">
                  <a:moveTo>
                    <a:pt x="0" y="3110865"/>
                  </a:moveTo>
                  <a:lnTo>
                    <a:pt x="2552700" y="0"/>
                  </a:lnTo>
                  <a:lnTo>
                    <a:pt x="2552700" y="5915025"/>
                  </a:lnTo>
                  <a:lnTo>
                    <a:pt x="0" y="5915025"/>
                  </a:lnTo>
                  <a:lnTo>
                    <a:pt x="0" y="311086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CubeFront">
              <a:extLst>
                <a:ext uri="{FF2B5EF4-FFF2-40B4-BE49-F238E27FC236}">
                  <a16:creationId xmlns:a16="http://schemas.microsoft.com/office/drawing/2014/main" id="{AEE440B8-B31E-487C-92A7-B1713A372E58}"/>
                </a:ext>
                <a:ext uri="{C183D7F6-B498-43B3-948B-1728B52AA6E4}">
                  <adec:decorative xmlns:adec="http://schemas.microsoft.com/office/drawing/2017/decorative" val="1"/>
                </a:ext>
              </a:extLst>
            </p:cNvPr>
            <p:cNvSpPr/>
            <p:nvPr/>
          </p:nvSpPr>
          <p:spPr>
            <a:xfrm>
              <a:off x="2552700" y="942975"/>
              <a:ext cx="9639300" cy="5915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7710" y="5789538"/>
              <a:ext cx="1097280" cy="656183"/>
            </a:xfrm>
            <a:prstGeom prst="rect">
              <a:avLst/>
            </a:prstGeom>
          </p:spPr>
        </p:pic>
        <p:sp>
          <p:nvSpPr>
            <p:cNvPr id="11" name="Copyright">
              <a:extLst>
                <a:ext uri="{FF2B5EF4-FFF2-40B4-BE49-F238E27FC236}">
                  <a16:creationId xmlns:a16="http://schemas.microsoft.com/office/drawing/2014/main" id="{DF9E4172-9EB6-4421-9EA3-78F3EDED9A1F}"/>
                </a:ext>
              </a:extLst>
            </p:cNvPr>
            <p:cNvSpPr txBox="1"/>
            <p:nvPr/>
          </p:nvSpPr>
          <p:spPr>
            <a:xfrm>
              <a:off x="5068041" y="6568818"/>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B23121D6-781A-4B6C-8D9B-3A8188A614AE}" type="slidenum">
              <a:rPr lang="en-US" smtClean="0"/>
              <a:t>‹#›</a:t>
            </a:fld>
            <a:endParaRPr lang="en-US" dirty="0"/>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2663862" y="1135062"/>
            <a:ext cx="9341063" cy="4049824"/>
          </a:xfrm>
        </p:spPr>
        <p:txBody>
          <a:bodyPr anchor="ctr"/>
          <a:lstStyle>
            <a:lvl1pPr>
              <a:defRPr sz="4400">
                <a:solidFill>
                  <a:schemeClr val="bg2"/>
                </a:solidFill>
              </a:defRPr>
            </a:lvl1pPr>
          </a:lstStyle>
          <a:p>
            <a:r>
              <a:rPr lang="en-US" dirty="0"/>
              <a:t>Thank you text</a:t>
            </a:r>
          </a:p>
        </p:txBody>
      </p:sp>
      <p:sp>
        <p:nvSpPr>
          <p:cNvPr id="5" name="Text Placeholder 4">
            <a:extLst>
              <a:ext uri="{FF2B5EF4-FFF2-40B4-BE49-F238E27FC236}">
                <a16:creationId xmlns:a16="http://schemas.microsoft.com/office/drawing/2014/main" id="{443878D9-CEC0-4A66-83CE-7ED3CE53FBDC}"/>
              </a:ext>
            </a:extLst>
          </p:cNvPr>
          <p:cNvSpPr>
            <a:spLocks noGrp="1"/>
          </p:cNvSpPr>
          <p:nvPr>
            <p:ph type="body" sz="quarter" idx="21"/>
          </p:nvPr>
        </p:nvSpPr>
        <p:spPr>
          <a:xfrm>
            <a:off x="2551176" y="5212080"/>
            <a:ext cx="9637776" cy="400110"/>
          </a:xfrm>
        </p:spPr>
        <p:txBody>
          <a:bodyPr>
            <a:spAutoFit/>
          </a:bodyPr>
          <a:lstStyle>
            <a:lvl1pPr marL="0" indent="0">
              <a:buNone/>
              <a:defRPr lang="en-US" sz="2000" kern="1200" dirty="0" smtClean="0">
                <a:solidFill>
                  <a:schemeClr val="bg2"/>
                </a:solidFill>
                <a:latin typeface="+mn-lt"/>
                <a:ea typeface="+mn-ea"/>
                <a:cs typeface="+mn-cs"/>
              </a:defRPr>
            </a:lvl1pPr>
            <a:lvl2pPr marL="227012" indent="0">
              <a:buNone/>
              <a:defRPr lang="en-US" sz="2000" kern="1200" dirty="0" smtClean="0">
                <a:solidFill>
                  <a:schemeClr val="bg2"/>
                </a:solidFill>
                <a:latin typeface="+mn-lt"/>
                <a:ea typeface="+mn-ea"/>
                <a:cs typeface="+mn-cs"/>
              </a:defRPr>
            </a:lvl2pPr>
            <a:lvl3pPr marL="455612" indent="0">
              <a:buNone/>
              <a:defRPr lang="en-US" sz="2000" kern="1200" dirty="0" smtClean="0">
                <a:solidFill>
                  <a:schemeClr val="bg2"/>
                </a:solidFill>
                <a:latin typeface="+mn-lt"/>
                <a:ea typeface="+mn-ea"/>
                <a:cs typeface="+mn-cs"/>
              </a:defRPr>
            </a:lvl3pPr>
            <a:lvl4pPr marL="684212" indent="0">
              <a:buNone/>
              <a:defRPr lang="en-US" sz="2000" kern="1200" dirty="0" smtClean="0">
                <a:solidFill>
                  <a:schemeClr val="bg2"/>
                </a:solidFill>
                <a:latin typeface="+mn-lt"/>
                <a:ea typeface="+mn-ea"/>
                <a:cs typeface="+mn-cs"/>
              </a:defRPr>
            </a:lvl4pPr>
            <a:lvl5pPr marL="912812" indent="0">
              <a:buNone/>
              <a:defRPr lang="en-US" sz="2000" kern="1200" dirty="0">
                <a:solidFill>
                  <a:schemeClr val="bg2"/>
                </a:solidFill>
                <a:latin typeface="+mn-lt"/>
                <a:ea typeface="+mn-ea"/>
                <a:cs typeface="+mn-cs"/>
              </a:defRPr>
            </a:lvl5pPr>
          </a:lstStyle>
          <a:p>
            <a:pPr lvl="0"/>
            <a:r>
              <a:rPr lang="en-US" dirty="0"/>
              <a:t>Edit Master text styles</a:t>
            </a:r>
          </a:p>
        </p:txBody>
      </p:sp>
    </p:spTree>
    <p:custDataLst>
      <p:tags r:id="rId1"/>
    </p:custDataLst>
    <p:extLst>
      <p:ext uri="{BB962C8B-B14F-4D97-AF65-F5344CB8AC3E}">
        <p14:creationId xmlns:p14="http://schemas.microsoft.com/office/powerpoint/2010/main" val="10238478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ank You Variant">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56064E0D-105A-4446-B967-229FA49D135D}"/>
              </a:ext>
              <a:ext uri="{C183D7F6-B498-43B3-948B-1728B52AA6E4}">
                <adec:decorative xmlns:adec="http://schemas.microsoft.com/office/drawing/2017/decorative" val="1"/>
              </a:ext>
            </a:extLst>
          </p:cNvPr>
          <p:cNvGrpSpPr/>
          <p:nvPr/>
        </p:nvGrpSpPr>
        <p:grpSpPr>
          <a:xfrm>
            <a:off x="-1" y="0"/>
            <a:ext cx="12192001" cy="6858000"/>
            <a:chOff x="-1" y="0"/>
            <a:chExt cx="12192001" cy="6858000"/>
          </a:xfrm>
        </p:grpSpPr>
        <p:sp>
          <p:nvSpPr>
            <p:cNvPr id="93" name="BKG-LT">
              <a:extLst>
                <a:ext uri="{FF2B5EF4-FFF2-40B4-BE49-F238E27FC236}">
                  <a16:creationId xmlns:a16="http://schemas.microsoft.com/office/drawing/2014/main" id="{EE5B0121-CFE7-4143-B7F3-FE4930450613}"/>
                </a:ext>
                <a:ext uri="{C183D7F6-B498-43B3-948B-1728B52AA6E4}">
                  <adec:decorative xmlns:adec="http://schemas.microsoft.com/office/drawing/2017/decorative" val="1"/>
                </a:ext>
              </a:extLst>
            </p:cNvPr>
            <p:cNvSpPr/>
            <p:nvPr/>
          </p:nvSpPr>
          <p:spPr>
            <a:xfrm>
              <a:off x="-1" y="0"/>
              <a:ext cx="108870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CubeSide">
              <a:extLst>
                <a:ext uri="{FF2B5EF4-FFF2-40B4-BE49-F238E27FC236}">
                  <a16:creationId xmlns:a16="http://schemas.microsoft.com/office/drawing/2014/main" id="{279CDF30-3118-4A2F-93E0-DACD532E91B1}"/>
                </a:ext>
                <a:ext uri="{C183D7F6-B498-43B3-948B-1728B52AA6E4}">
                  <adec:decorative xmlns:adec="http://schemas.microsoft.com/office/drawing/2017/decorative" val="1"/>
                </a:ext>
              </a:extLst>
            </p:cNvPr>
            <p:cNvSpPr/>
            <p:nvPr/>
          </p:nvSpPr>
          <p:spPr>
            <a:xfrm>
              <a:off x="0" y="4327524"/>
              <a:ext cx="1685925" cy="2530476"/>
            </a:xfrm>
            <a:custGeom>
              <a:avLst/>
              <a:gdLst>
                <a:gd name="connsiteX0" fmla="*/ 0 w 1685925"/>
                <a:gd name="connsiteY0" fmla="*/ 0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0 h 2530475"/>
                <a:gd name="connsiteX0" fmla="*/ 0 w 1685925"/>
                <a:gd name="connsiteY0" fmla="*/ 0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1673226 h 2530475"/>
                <a:gd name="connsiteX5" fmla="*/ 0 w 1685925"/>
                <a:gd name="connsiteY5" fmla="*/ 0 h 2530475"/>
                <a:gd name="connsiteX0" fmla="*/ 0 w 1685925"/>
                <a:gd name="connsiteY0" fmla="*/ 1673226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1673226 h 2530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925" h="2530475">
                  <a:moveTo>
                    <a:pt x="0" y="1673226"/>
                  </a:moveTo>
                  <a:lnTo>
                    <a:pt x="1685925" y="0"/>
                  </a:lnTo>
                  <a:lnTo>
                    <a:pt x="1685925" y="2530475"/>
                  </a:lnTo>
                  <a:lnTo>
                    <a:pt x="0" y="2530475"/>
                  </a:lnTo>
                  <a:lnTo>
                    <a:pt x="0" y="16732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CubeFront">
              <a:extLst>
                <a:ext uri="{FF2B5EF4-FFF2-40B4-BE49-F238E27FC236}">
                  <a16:creationId xmlns:a16="http://schemas.microsoft.com/office/drawing/2014/main" id="{4E6250DE-D4BC-48A7-942E-7C927E2BAC70}"/>
                </a:ext>
                <a:ext uri="{C183D7F6-B498-43B3-948B-1728B52AA6E4}">
                  <adec:decorative xmlns:adec="http://schemas.microsoft.com/office/drawing/2017/decorative" val="1"/>
                </a:ext>
              </a:extLst>
            </p:cNvPr>
            <p:cNvSpPr/>
            <p:nvPr/>
          </p:nvSpPr>
          <p:spPr>
            <a:xfrm>
              <a:off x="1685544" y="4327525"/>
              <a:ext cx="10506456" cy="2530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88" name="Icons">
              <a:extLst>
                <a:ext uri="{FF2B5EF4-FFF2-40B4-BE49-F238E27FC236}">
                  <a16:creationId xmlns:a16="http://schemas.microsoft.com/office/drawing/2014/main" id="{2697E9D6-D133-4E57-BD63-82D9E5002F18}"/>
                </a:ext>
                <a:ext uri="{C183D7F6-B498-43B3-948B-1728B52AA6E4}">
                  <adec:decorative xmlns:adec="http://schemas.microsoft.com/office/drawing/2017/decorative" val="1"/>
                </a:ext>
              </a:extLst>
            </p:cNvPr>
            <p:cNvPicPr>
              <a:picLocks noChangeAspect="1"/>
            </p:cNvPicPr>
            <p:nvPr/>
          </p:nvPicPr>
          <p:blipFill rotWithShape="1">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rcRect l="5969" t="8249" r="2877" b="58012"/>
            <a:stretch/>
          </p:blipFill>
          <p:spPr>
            <a:xfrm>
              <a:off x="1685544" y="4327524"/>
              <a:ext cx="10506456" cy="2530476"/>
            </a:xfrm>
            <a:prstGeom prst="rect">
              <a:avLst/>
            </a:prstGeom>
          </p:spPr>
        </p:pic>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5">
              <a:extLst>
                <a:ext uri="{96DAC541-7B7A-43D3-8B79-37D633B846F1}">
                  <asvg:svgBlip xmlns:asvg="http://schemas.microsoft.com/office/drawing/2016/SVG/main" r:embed="rId6"/>
                </a:ext>
              </a:extLst>
            </a:blip>
            <a:stretch>
              <a:fillRect/>
            </a:stretch>
          </p:blipFill>
          <p:spPr>
            <a:xfrm>
              <a:off x="585300" y="357708"/>
              <a:ext cx="1097280" cy="656183"/>
            </a:xfrm>
            <a:prstGeom prst="rect">
              <a:avLst/>
            </a:prstGeom>
          </p:spPr>
        </p:pic>
        <p:sp>
          <p:nvSpPr>
            <p:cNvPr id="3" name="CopyBackground">
              <a:extLst>
                <a:ext uri="{FF2B5EF4-FFF2-40B4-BE49-F238E27FC236}">
                  <a16:creationId xmlns:a16="http://schemas.microsoft.com/office/drawing/2014/main" id="{1A4014FF-ACF4-448A-8B91-F0495D354D3F}"/>
                </a:ext>
              </a:extLst>
            </p:cNvPr>
            <p:cNvSpPr/>
            <p:nvPr/>
          </p:nvSpPr>
          <p:spPr>
            <a:xfrm>
              <a:off x="4712264" y="6646849"/>
              <a:ext cx="4425354"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pyright">
              <a:extLst>
                <a:ext uri="{FF2B5EF4-FFF2-40B4-BE49-F238E27FC236}">
                  <a16:creationId xmlns:a16="http://schemas.microsoft.com/office/drawing/2014/main" id="{DFC9E3DE-5A7A-4B9A-94F3-0CC48D54301B}"/>
                </a:ext>
              </a:extLst>
            </p:cNvPr>
            <p:cNvSpPr txBox="1"/>
            <p:nvPr/>
          </p:nvSpPr>
          <p:spPr>
            <a:xfrm>
              <a:off x="4632211" y="657989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12" name="SNBackground">
            <a:extLst>
              <a:ext uri="{FF2B5EF4-FFF2-40B4-BE49-F238E27FC236}">
                <a16:creationId xmlns:a16="http://schemas.microsoft.com/office/drawing/2014/main" id="{1A4014FF-ACF4-448A-8B91-F0495D354D3F}"/>
              </a:ext>
            </a:extLst>
          </p:cNvPr>
          <p:cNvSpPr/>
          <p:nvPr/>
        </p:nvSpPr>
        <p:spPr>
          <a:xfrm>
            <a:off x="11595099" y="6609558"/>
            <a:ext cx="359187"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667750" y="1080843"/>
            <a:ext cx="10218737" cy="2081104"/>
          </a:xfrm>
        </p:spPr>
        <p:txBody>
          <a:bodyPr anchor="ctr"/>
          <a:lstStyle>
            <a:lvl1pPr>
              <a:defRPr sz="4400">
                <a:solidFill>
                  <a:schemeClr val="bg2"/>
                </a:solidFill>
              </a:defRPr>
            </a:lvl1pPr>
          </a:lstStyle>
          <a:p>
            <a:r>
              <a:rPr lang="en-US" dirty="0"/>
              <a:t>Thank you text</a:t>
            </a:r>
          </a:p>
        </p:txBody>
      </p:sp>
      <p:sp>
        <p:nvSpPr>
          <p:cNvPr id="7" name="Copyright">
            <a:extLst>
              <a:ext uri="{FF2B5EF4-FFF2-40B4-BE49-F238E27FC236}">
                <a16:creationId xmlns:a16="http://schemas.microsoft.com/office/drawing/2014/main" id="{9059CC6B-AB9C-4283-9882-8F50E8C832F7}"/>
              </a:ext>
            </a:extLst>
          </p:cNvPr>
          <p:cNvSpPr txBox="1"/>
          <p:nvPr/>
        </p:nvSpPr>
        <p:spPr>
          <a:xfrm>
            <a:off x="667750" y="3161947"/>
            <a:ext cx="10218737" cy="1154162"/>
          </a:xfrm>
          <a:prstGeom prst="rect">
            <a:avLst/>
          </a:prstGeom>
          <a:noFill/>
        </p:spPr>
        <p:txBody>
          <a:bodyPr wrap="square" rtlCol="0">
            <a:spAutoFit/>
          </a:bodyPr>
          <a:lstStyle/>
          <a:p>
            <a:pPr marL="0" marR="0" lvl="0" indent="0" algn="l" defTabSz="228600" rtl="0" eaLnBrk="1" fontAlgn="auto" latinLnBrk="0" hangingPunct="1">
              <a:lnSpc>
                <a:spcPct val="100000"/>
              </a:lnSpc>
              <a:spcBef>
                <a:spcPts val="0"/>
              </a:spcBef>
              <a:spcAft>
                <a:spcPts val="0"/>
              </a:spcAft>
              <a:buClrTx/>
              <a:buSzTx/>
              <a:buFontTx/>
              <a:buNone/>
              <a:tabLst/>
              <a:defRPr/>
            </a:pPr>
            <a:r>
              <a:rPr lang="en-US" sz="2300" dirty="0">
                <a:solidFill>
                  <a:schemeClr val="bg2"/>
                </a:solidFill>
              </a:rPr>
              <a:t>Corrections, feedback, or other questions? </a:t>
            </a:r>
            <a:br>
              <a:rPr lang="en-US" sz="2300" dirty="0">
                <a:solidFill>
                  <a:schemeClr val="bg2"/>
                </a:solidFill>
              </a:rPr>
            </a:br>
            <a:r>
              <a:rPr lang="en-US" sz="2300" dirty="0">
                <a:solidFill>
                  <a:schemeClr val="bg2"/>
                </a:solidFill>
              </a:rPr>
              <a:t>Contact us at </a:t>
            </a:r>
            <a:r>
              <a:rPr lang="en-US" sz="2300" u="sng" dirty="0">
                <a:solidFill>
                  <a:schemeClr val="bg2"/>
                </a:solidFill>
              </a:rPr>
              <a:t>https://support.aws.amazon.com/#/contacts/aws-training</a:t>
            </a:r>
            <a:r>
              <a:rPr lang="en-US" sz="2300" dirty="0">
                <a:solidFill>
                  <a:schemeClr val="bg2"/>
                </a:solidFill>
              </a:rPr>
              <a:t>. </a:t>
            </a:r>
            <a:br>
              <a:rPr lang="en-US" sz="2300" dirty="0">
                <a:solidFill>
                  <a:schemeClr val="bg2"/>
                </a:solidFill>
              </a:rPr>
            </a:br>
            <a:r>
              <a:rPr lang="en-US" sz="2300" dirty="0">
                <a:solidFill>
                  <a:schemeClr val="bg2"/>
                </a:solidFill>
              </a:rPr>
              <a:t>All trademarks are the property of their owners.</a:t>
            </a:r>
          </a:p>
        </p:txBody>
      </p:sp>
    </p:spTree>
    <p:custDataLst>
      <p:tags r:id="rId1"/>
    </p:custDataLst>
    <p:extLst>
      <p:ext uri="{BB962C8B-B14F-4D97-AF65-F5344CB8AC3E}">
        <p14:creationId xmlns:p14="http://schemas.microsoft.com/office/powerpoint/2010/main" val="19537926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Quote">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DC4FACA1-07DC-44B9-A79C-2B7C9D1B9221}"/>
              </a:ext>
              <a:ext uri="{C183D7F6-B498-43B3-948B-1728B52AA6E4}">
                <adec:decorative xmlns:adec="http://schemas.microsoft.com/office/drawing/2017/decorative" val="1"/>
              </a:ext>
            </a:extLst>
          </p:cNvPr>
          <p:cNvGrpSpPr/>
          <p:nvPr/>
        </p:nvGrpSpPr>
        <p:grpSpPr>
          <a:xfrm>
            <a:off x="-1" y="0"/>
            <a:ext cx="12192001" cy="6858000"/>
            <a:chOff x="-1" y="0"/>
            <a:chExt cx="12192001" cy="6858000"/>
          </a:xfrm>
        </p:grpSpPr>
        <p:sp>
          <p:nvSpPr>
            <p:cNvPr id="93" name="BKG-LT">
              <a:extLst>
                <a:ext uri="{FF2B5EF4-FFF2-40B4-BE49-F238E27FC236}">
                  <a16:creationId xmlns:a16="http://schemas.microsoft.com/office/drawing/2014/main" id="{EE5B0121-CFE7-4143-B7F3-FE4930450613}"/>
                </a:ext>
                <a:ext uri="{C183D7F6-B498-43B3-948B-1728B52AA6E4}">
                  <adec:decorative xmlns:adec="http://schemas.microsoft.com/office/drawing/2017/decorative" val="1"/>
                </a:ext>
              </a:extLst>
            </p:cNvPr>
            <p:cNvSpPr/>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CubeBack">
              <a:extLst>
                <a:ext uri="{FF2B5EF4-FFF2-40B4-BE49-F238E27FC236}">
                  <a16:creationId xmlns:a16="http://schemas.microsoft.com/office/drawing/2014/main" id="{9BA1593B-ADE5-482C-A193-F57F78F9B860}"/>
                </a:ext>
                <a:ext uri="{C183D7F6-B498-43B3-948B-1728B52AA6E4}">
                  <adec:decorative xmlns:adec="http://schemas.microsoft.com/office/drawing/2017/decorative" val="1"/>
                </a:ext>
              </a:extLst>
            </p:cNvPr>
            <p:cNvSpPr/>
            <p:nvPr/>
          </p:nvSpPr>
          <p:spPr>
            <a:xfrm>
              <a:off x="10547164" y="0"/>
              <a:ext cx="1644836" cy="5164423"/>
            </a:xfrm>
            <a:custGeom>
              <a:avLst/>
              <a:gdLst>
                <a:gd name="connsiteX0" fmla="*/ 0 w 3057526"/>
                <a:gd name="connsiteY0" fmla="*/ 0 h 3930651"/>
                <a:gd name="connsiteX1" fmla="*/ 3057526 w 3057526"/>
                <a:gd name="connsiteY1" fmla="*/ 0 h 3930651"/>
                <a:gd name="connsiteX2" fmla="*/ 3057526 w 3057526"/>
                <a:gd name="connsiteY2" fmla="*/ 3930651 h 3930651"/>
                <a:gd name="connsiteX3" fmla="*/ 0 w 3057526"/>
                <a:gd name="connsiteY3" fmla="*/ 3930651 h 3930651"/>
                <a:gd name="connsiteX4" fmla="*/ 0 w 3057526"/>
                <a:gd name="connsiteY4" fmla="*/ 0 h 3930651"/>
                <a:gd name="connsiteX0" fmla="*/ 0 w 3062289"/>
                <a:gd name="connsiteY0" fmla="*/ 0 h 4621213"/>
                <a:gd name="connsiteX1" fmla="*/ 3057526 w 3062289"/>
                <a:gd name="connsiteY1" fmla="*/ 0 h 4621213"/>
                <a:gd name="connsiteX2" fmla="*/ 3062289 w 3062289"/>
                <a:gd name="connsiteY2" fmla="*/ 4621213 h 4621213"/>
                <a:gd name="connsiteX3" fmla="*/ 0 w 3062289"/>
                <a:gd name="connsiteY3" fmla="*/ 3930651 h 4621213"/>
                <a:gd name="connsiteX4" fmla="*/ 0 w 3062289"/>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0 w 3057984"/>
                <a:gd name="connsiteY3" fmla="*/ 3930651 h 4621213"/>
                <a:gd name="connsiteX4" fmla="*/ 0 w 3057984"/>
                <a:gd name="connsiteY4" fmla="*/ 0 h 4621213"/>
                <a:gd name="connsiteX0" fmla="*/ 15888 w 3073872"/>
                <a:gd name="connsiteY0" fmla="*/ 0 h 4621213"/>
                <a:gd name="connsiteX1" fmla="*/ 3073414 w 3073872"/>
                <a:gd name="connsiteY1" fmla="*/ 0 h 4621213"/>
                <a:gd name="connsiteX2" fmla="*/ 3073414 w 3073872"/>
                <a:gd name="connsiteY2" fmla="*/ 4621213 h 4621213"/>
                <a:gd name="connsiteX3" fmla="*/ 0 w 3073872"/>
                <a:gd name="connsiteY3" fmla="*/ 4091237 h 4621213"/>
                <a:gd name="connsiteX4" fmla="*/ 15888 w 3073872"/>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15887 w 3057984"/>
                <a:gd name="connsiteY3" fmla="*/ 4091237 h 4621213"/>
                <a:gd name="connsiteX4" fmla="*/ 0 w 3057984"/>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15886 w 3057984"/>
                <a:gd name="connsiteY3" fmla="*/ 4114178 h 4621213"/>
                <a:gd name="connsiteX4" fmla="*/ 0 w 3057984"/>
                <a:gd name="connsiteY4" fmla="*/ 0 h 4621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984" h="4621213">
                  <a:moveTo>
                    <a:pt x="0" y="0"/>
                  </a:moveTo>
                  <a:lnTo>
                    <a:pt x="3057526" y="0"/>
                  </a:lnTo>
                  <a:cubicBezTo>
                    <a:pt x="3059114" y="1540404"/>
                    <a:pt x="3055938" y="3080809"/>
                    <a:pt x="3057526" y="4621213"/>
                  </a:cubicBezTo>
                  <a:lnTo>
                    <a:pt x="15886" y="4114178"/>
                  </a:lnTo>
                  <a:cubicBezTo>
                    <a:pt x="10590" y="2750432"/>
                    <a:pt x="5296" y="1363746"/>
                    <a:pt x="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6" name="CubeFront">
              <a:extLst>
                <a:ext uri="{FF2B5EF4-FFF2-40B4-BE49-F238E27FC236}">
                  <a16:creationId xmlns:a16="http://schemas.microsoft.com/office/drawing/2014/main" id="{A301667F-582A-4041-A2DA-F90362AE9A01}"/>
                </a:ext>
                <a:ext uri="{C183D7F6-B498-43B3-948B-1728B52AA6E4}">
                  <adec:decorative xmlns:adec="http://schemas.microsoft.com/office/drawing/2017/decorative" val="1"/>
                </a:ext>
              </a:extLst>
            </p:cNvPr>
            <p:cNvSpPr/>
            <p:nvPr/>
          </p:nvSpPr>
          <p:spPr>
            <a:xfrm>
              <a:off x="5944552" y="6094097"/>
              <a:ext cx="2303271" cy="7639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CubeTop">
              <a:extLst>
                <a:ext uri="{FF2B5EF4-FFF2-40B4-BE49-F238E27FC236}">
                  <a16:creationId xmlns:a16="http://schemas.microsoft.com/office/drawing/2014/main" id="{A99EDB1B-417F-40E6-B075-BDD46EDBA854}"/>
                </a:ext>
                <a:ext uri="{C183D7F6-B498-43B3-948B-1728B52AA6E4}">
                  <adec:decorative xmlns:adec="http://schemas.microsoft.com/office/drawing/2017/decorative" val="1"/>
                </a:ext>
              </a:extLst>
            </p:cNvPr>
            <p:cNvSpPr/>
            <p:nvPr/>
          </p:nvSpPr>
          <p:spPr>
            <a:xfrm>
              <a:off x="5942171" y="4579782"/>
              <a:ext cx="6249829" cy="2278218"/>
            </a:xfrm>
            <a:custGeom>
              <a:avLst/>
              <a:gdLst>
                <a:gd name="connsiteX0" fmla="*/ 0 w 2363056"/>
                <a:gd name="connsiteY0" fmla="*/ 0 h 1655762"/>
                <a:gd name="connsiteX1" fmla="*/ 2363056 w 2363056"/>
                <a:gd name="connsiteY1" fmla="*/ 0 h 1655762"/>
                <a:gd name="connsiteX2" fmla="*/ 2363056 w 2363056"/>
                <a:gd name="connsiteY2" fmla="*/ 1655762 h 1655762"/>
                <a:gd name="connsiteX3" fmla="*/ 0 w 2363056"/>
                <a:gd name="connsiteY3" fmla="*/ 1655762 h 1655762"/>
                <a:gd name="connsiteX4" fmla="*/ 0 w 2363056"/>
                <a:gd name="connsiteY4" fmla="*/ 0 h 1655762"/>
                <a:gd name="connsiteX0" fmla="*/ 0 w 8716231"/>
                <a:gd name="connsiteY0" fmla="*/ 123825 h 1779587"/>
                <a:gd name="connsiteX1" fmla="*/ 8716231 w 8716231"/>
                <a:gd name="connsiteY1" fmla="*/ 0 h 1779587"/>
                <a:gd name="connsiteX2" fmla="*/ 2363056 w 8716231"/>
                <a:gd name="connsiteY2" fmla="*/ 1779587 h 1779587"/>
                <a:gd name="connsiteX3" fmla="*/ 0 w 8716231"/>
                <a:gd name="connsiteY3" fmla="*/ 1779587 h 1779587"/>
                <a:gd name="connsiteX4" fmla="*/ 0 w 8716231"/>
                <a:gd name="connsiteY4" fmla="*/ 123825 h 1779587"/>
                <a:gd name="connsiteX0" fmla="*/ 8558212 w 8716231"/>
                <a:gd name="connsiteY0" fmla="*/ 0 h 2774949"/>
                <a:gd name="connsiteX1" fmla="*/ 8716231 w 8716231"/>
                <a:gd name="connsiteY1" fmla="*/ 995362 h 2774949"/>
                <a:gd name="connsiteX2" fmla="*/ 2363056 w 8716231"/>
                <a:gd name="connsiteY2" fmla="*/ 2774949 h 2774949"/>
                <a:gd name="connsiteX3" fmla="*/ 0 w 8716231"/>
                <a:gd name="connsiteY3" fmla="*/ 2774949 h 2774949"/>
                <a:gd name="connsiteX4" fmla="*/ 8558212 w 8716231"/>
                <a:gd name="connsiteY4" fmla="*/ 0 h 2774949"/>
                <a:gd name="connsiteX0" fmla="*/ 8543924 w 8701943"/>
                <a:gd name="connsiteY0" fmla="*/ 0 h 2774949"/>
                <a:gd name="connsiteX1" fmla="*/ 8701943 w 8701943"/>
                <a:gd name="connsiteY1" fmla="*/ 995362 h 2774949"/>
                <a:gd name="connsiteX2" fmla="*/ 2348768 w 8701943"/>
                <a:gd name="connsiteY2" fmla="*/ 2774949 h 2774949"/>
                <a:gd name="connsiteX3" fmla="*/ 0 w 8701943"/>
                <a:gd name="connsiteY3" fmla="*/ 1846261 h 2774949"/>
                <a:gd name="connsiteX4" fmla="*/ 8543924 w 8701943"/>
                <a:gd name="connsiteY4" fmla="*/ 0 h 2774949"/>
                <a:gd name="connsiteX0" fmla="*/ 8543924 w 8701943"/>
                <a:gd name="connsiteY0" fmla="*/ 0 h 2779712"/>
                <a:gd name="connsiteX1" fmla="*/ 8701943 w 8701943"/>
                <a:gd name="connsiteY1" fmla="*/ 995362 h 2779712"/>
                <a:gd name="connsiteX2" fmla="*/ 4187093 w 8701943"/>
                <a:gd name="connsiteY2" fmla="*/ 2779712 h 2779712"/>
                <a:gd name="connsiteX3" fmla="*/ 0 w 8701943"/>
                <a:gd name="connsiteY3" fmla="*/ 1846261 h 2779712"/>
                <a:gd name="connsiteX4" fmla="*/ 8543924 w 8701943"/>
                <a:gd name="connsiteY4" fmla="*/ 0 h 2779712"/>
                <a:gd name="connsiteX0" fmla="*/ 8543924 w 8701943"/>
                <a:gd name="connsiteY0" fmla="*/ 0 h 2779712"/>
                <a:gd name="connsiteX1" fmla="*/ 8701943 w 8701943"/>
                <a:gd name="connsiteY1" fmla="*/ 995362 h 2779712"/>
                <a:gd name="connsiteX2" fmla="*/ 5470934 w 8701943"/>
                <a:gd name="connsiteY2" fmla="*/ 2265362 h 2779712"/>
                <a:gd name="connsiteX3" fmla="*/ 4187093 w 8701943"/>
                <a:gd name="connsiteY3" fmla="*/ 2779712 h 2779712"/>
                <a:gd name="connsiteX4" fmla="*/ 0 w 8701943"/>
                <a:gd name="connsiteY4" fmla="*/ 1846261 h 2779712"/>
                <a:gd name="connsiteX5" fmla="*/ 8543924 w 8701943"/>
                <a:gd name="connsiteY5" fmla="*/ 0 h 2779712"/>
                <a:gd name="connsiteX0" fmla="*/ 8543924 w 11614559"/>
                <a:gd name="connsiteY0" fmla="*/ 0 h 2779712"/>
                <a:gd name="connsiteX1" fmla="*/ 8701943 w 11614559"/>
                <a:gd name="connsiteY1" fmla="*/ 995362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43924 w 11614559"/>
                <a:gd name="connsiteY0" fmla="*/ 0 h 2779712"/>
                <a:gd name="connsiteX1" fmla="*/ 11607068 w 11614559"/>
                <a:gd name="connsiteY1" fmla="*/ 685800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53449 w 11614559"/>
                <a:gd name="connsiteY0" fmla="*/ 0 h 2784474"/>
                <a:gd name="connsiteX1" fmla="*/ 11607068 w 11614559"/>
                <a:gd name="connsiteY1" fmla="*/ 690562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1831 w 11614559"/>
                <a:gd name="connsiteY1" fmla="*/ 721518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4212 w 11614559"/>
                <a:gd name="connsiteY1" fmla="*/ 719137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6733"/>
                <a:gd name="connsiteY0" fmla="*/ 0 h 2784474"/>
                <a:gd name="connsiteX1" fmla="*/ 11616594 w 11616733"/>
                <a:gd name="connsiteY1" fmla="*/ 716755 h 2784474"/>
                <a:gd name="connsiteX2" fmla="*/ 11614559 w 11616733"/>
                <a:gd name="connsiteY2" fmla="*/ 2784474 h 2784474"/>
                <a:gd name="connsiteX3" fmla="*/ 4187093 w 11616733"/>
                <a:gd name="connsiteY3" fmla="*/ 2784474 h 2784474"/>
                <a:gd name="connsiteX4" fmla="*/ 0 w 11616733"/>
                <a:gd name="connsiteY4" fmla="*/ 1851023 h 2784474"/>
                <a:gd name="connsiteX5" fmla="*/ 8553449 w 11616733"/>
                <a:gd name="connsiteY5" fmla="*/ 0 h 2784474"/>
                <a:gd name="connsiteX0" fmla="*/ 8562974 w 11616733"/>
                <a:gd name="connsiteY0" fmla="*/ 0 h 2786856"/>
                <a:gd name="connsiteX1" fmla="*/ 11616594 w 11616733"/>
                <a:gd name="connsiteY1" fmla="*/ 719137 h 2786856"/>
                <a:gd name="connsiteX2" fmla="*/ 11614559 w 11616733"/>
                <a:gd name="connsiteY2" fmla="*/ 2786856 h 2786856"/>
                <a:gd name="connsiteX3" fmla="*/ 4187093 w 11616733"/>
                <a:gd name="connsiteY3" fmla="*/ 2786856 h 2786856"/>
                <a:gd name="connsiteX4" fmla="*/ 0 w 11616733"/>
                <a:gd name="connsiteY4" fmla="*/ 1853405 h 2786856"/>
                <a:gd name="connsiteX5" fmla="*/ 8562974 w 11616733"/>
                <a:gd name="connsiteY5" fmla="*/ 0 h 2786856"/>
                <a:gd name="connsiteX0" fmla="*/ 8562974 w 11614559"/>
                <a:gd name="connsiteY0" fmla="*/ 0 h 2786856"/>
                <a:gd name="connsiteX1" fmla="*/ 11614213 w 11614559"/>
                <a:gd name="connsiteY1" fmla="*/ 688180 h 2786856"/>
                <a:gd name="connsiteX2" fmla="*/ 11614559 w 11614559"/>
                <a:gd name="connsiteY2" fmla="*/ 2786856 h 2786856"/>
                <a:gd name="connsiteX3" fmla="*/ 4187093 w 11614559"/>
                <a:gd name="connsiteY3" fmla="*/ 2786856 h 2786856"/>
                <a:gd name="connsiteX4" fmla="*/ 0 w 11614559"/>
                <a:gd name="connsiteY4" fmla="*/ 1853405 h 2786856"/>
                <a:gd name="connsiteX5" fmla="*/ 8562974 w 11614559"/>
                <a:gd name="connsiteY5" fmla="*/ 0 h 2786856"/>
                <a:gd name="connsiteX0" fmla="*/ 8567736 w 11619321"/>
                <a:gd name="connsiteY0" fmla="*/ 0 h 2786856"/>
                <a:gd name="connsiteX1" fmla="*/ 11618975 w 11619321"/>
                <a:gd name="connsiteY1" fmla="*/ 688180 h 2786856"/>
                <a:gd name="connsiteX2" fmla="*/ 11619321 w 11619321"/>
                <a:gd name="connsiteY2" fmla="*/ 2786856 h 2786856"/>
                <a:gd name="connsiteX3" fmla="*/ 4191855 w 11619321"/>
                <a:gd name="connsiteY3" fmla="*/ 2786856 h 2786856"/>
                <a:gd name="connsiteX4" fmla="*/ 0 w 11619321"/>
                <a:gd name="connsiteY4" fmla="*/ 1853405 h 2786856"/>
                <a:gd name="connsiteX5" fmla="*/ 8567736 w 11619321"/>
                <a:gd name="connsiteY5" fmla="*/ 0 h 278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9321" h="2786856">
                  <a:moveTo>
                    <a:pt x="8567736" y="0"/>
                  </a:moveTo>
                  <a:lnTo>
                    <a:pt x="11618975" y="688180"/>
                  </a:lnTo>
                  <a:cubicBezTo>
                    <a:pt x="11619884" y="1375832"/>
                    <a:pt x="11618412" y="2099204"/>
                    <a:pt x="11619321" y="2786856"/>
                  </a:cubicBezTo>
                  <a:lnTo>
                    <a:pt x="4191855" y="2786856"/>
                  </a:lnTo>
                  <a:lnTo>
                    <a:pt x="0" y="1853405"/>
                  </a:lnTo>
                  <a:lnTo>
                    <a:pt x="856773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8" name="Icons">
              <a:extLst>
                <a:ext uri="{FF2B5EF4-FFF2-40B4-BE49-F238E27FC236}">
                  <a16:creationId xmlns:a16="http://schemas.microsoft.com/office/drawing/2014/main" id="{C128A75B-DB20-42AF-A3FD-12E5F3588ACE}"/>
                </a:ext>
                <a:ext uri="{C183D7F6-B498-43B3-948B-1728B52AA6E4}">
                  <adec:decorative xmlns:adec="http://schemas.microsoft.com/office/drawing/2017/decorative" val="1"/>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tretch>
              <a:fillRect/>
            </a:stretch>
          </p:blipFill>
          <p:spPr>
            <a:xfrm>
              <a:off x="6472238" y="4694373"/>
              <a:ext cx="5719762" cy="2163627"/>
            </a:xfrm>
            <a:prstGeom prst="rect">
              <a:avLst/>
            </a:prstGeom>
          </p:spPr>
        </p:pic>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5">
              <a:extLst>
                <a:ext uri="{96DAC541-7B7A-43D3-8B79-37D633B846F1}">
                  <asvg:svgBlip xmlns:asvg="http://schemas.microsoft.com/office/drawing/2016/SVG/main" r:embed="rId6"/>
                </a:ext>
              </a:extLst>
            </a:blip>
            <a:stretch>
              <a:fillRect/>
            </a:stretch>
          </p:blipFill>
          <p:spPr>
            <a:xfrm>
              <a:off x="585300" y="357708"/>
              <a:ext cx="1097280" cy="656183"/>
            </a:xfrm>
            <a:prstGeom prst="rect">
              <a:avLst/>
            </a:prstGeom>
          </p:spPr>
        </p:pic>
        <p:sp>
          <p:nvSpPr>
            <p:cNvPr id="4" name="Copyright">
              <a:extLst>
                <a:ext uri="{FF2B5EF4-FFF2-40B4-BE49-F238E27FC236}">
                  <a16:creationId xmlns:a16="http://schemas.microsoft.com/office/drawing/2014/main" id="{6EB207FF-A323-40B5-B33E-59E364A7955B}"/>
                </a:ext>
              </a:extLst>
            </p:cNvPr>
            <p:cNvSpPr txBox="1"/>
            <p:nvPr/>
          </p:nvSpPr>
          <p:spPr>
            <a:xfrm>
              <a:off x="991688" y="6466266"/>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12" name="SNBackground">
            <a:extLst>
              <a:ext uri="{FF2B5EF4-FFF2-40B4-BE49-F238E27FC236}">
                <a16:creationId xmlns:a16="http://schemas.microsoft.com/office/drawing/2014/main" id="{1A4014FF-ACF4-448A-8B91-F0495D354D3F}"/>
              </a:ext>
            </a:extLst>
          </p:cNvPr>
          <p:cNvSpPr/>
          <p:nvPr/>
        </p:nvSpPr>
        <p:spPr>
          <a:xfrm>
            <a:off x="11595099" y="6609558"/>
            <a:ext cx="359187"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667750" y="1614746"/>
            <a:ext cx="9341063" cy="2293938"/>
          </a:xfrm>
        </p:spPr>
        <p:txBody>
          <a:bodyPr anchor="ctr"/>
          <a:lstStyle>
            <a:lvl1pPr>
              <a:defRPr sz="4400">
                <a:solidFill>
                  <a:schemeClr val="bg2"/>
                </a:solidFill>
              </a:defRPr>
            </a:lvl1pPr>
          </a:lstStyle>
          <a:p>
            <a:r>
              <a:rPr lang="en-US" dirty="0"/>
              <a:t>“Enter quote here.”</a:t>
            </a:r>
          </a:p>
        </p:txBody>
      </p:sp>
      <p:sp>
        <p:nvSpPr>
          <p:cNvPr id="3" name="Quoted person">
            <a:extLst>
              <a:ext uri="{FF2B5EF4-FFF2-40B4-BE49-F238E27FC236}">
                <a16:creationId xmlns:a16="http://schemas.microsoft.com/office/drawing/2014/main" id="{D420CCBA-88E9-490C-9819-C37D7A79FC0E}"/>
              </a:ext>
            </a:extLst>
          </p:cNvPr>
          <p:cNvSpPr>
            <a:spLocks noGrp="1"/>
          </p:cNvSpPr>
          <p:nvPr>
            <p:ph type="subTitle" idx="14" hasCustomPrompt="1"/>
          </p:nvPr>
        </p:nvSpPr>
        <p:spPr>
          <a:xfrm>
            <a:off x="666271" y="3922297"/>
            <a:ext cx="9340846" cy="2171799"/>
          </a:xfrm>
          <a:custGeom>
            <a:avLst/>
            <a:gdLst>
              <a:gd name="connsiteX0" fmla="*/ 0 w 9341062"/>
              <a:gd name="connsiteY0" fmla="*/ 2159767 h 2159767"/>
              <a:gd name="connsiteX1" fmla="*/ 539942 w 9341062"/>
              <a:gd name="connsiteY1" fmla="*/ 0 h 2159767"/>
              <a:gd name="connsiteX2" fmla="*/ 8801120 w 9341062"/>
              <a:gd name="connsiteY2" fmla="*/ 0 h 2159767"/>
              <a:gd name="connsiteX3" fmla="*/ 9341062 w 9341062"/>
              <a:gd name="connsiteY3" fmla="*/ 2159767 h 2159767"/>
              <a:gd name="connsiteX4" fmla="*/ 0 w 9341062"/>
              <a:gd name="connsiteY4" fmla="*/ 2159767 h 2159767"/>
              <a:gd name="connsiteX0" fmla="*/ 1479 w 9342541"/>
              <a:gd name="connsiteY0" fmla="*/ 2171799 h 2171799"/>
              <a:gd name="connsiteX1" fmla="*/ 0 w 9342541"/>
              <a:gd name="connsiteY1" fmla="*/ 0 h 2171799"/>
              <a:gd name="connsiteX2" fmla="*/ 8802599 w 9342541"/>
              <a:gd name="connsiteY2" fmla="*/ 12032 h 2171799"/>
              <a:gd name="connsiteX3" fmla="*/ 9342541 w 9342541"/>
              <a:gd name="connsiteY3" fmla="*/ 2171799 h 2171799"/>
              <a:gd name="connsiteX4" fmla="*/ 1479 w 9342541"/>
              <a:gd name="connsiteY4"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2171799 h 2171799"/>
              <a:gd name="connsiteX4" fmla="*/ 1479 w 9356052"/>
              <a:gd name="connsiteY4"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2171799 h 2171799"/>
              <a:gd name="connsiteX4" fmla="*/ 5132950 w 9356052"/>
              <a:gd name="connsiteY4" fmla="*/ 2165682 h 2171799"/>
              <a:gd name="connsiteX5" fmla="*/ 1479 w 9356052"/>
              <a:gd name="connsiteY5" fmla="*/ 2171799 h 2171799"/>
              <a:gd name="connsiteX0" fmla="*/ 1479 w 9356070"/>
              <a:gd name="connsiteY0" fmla="*/ 2171799 h 2171799"/>
              <a:gd name="connsiteX1" fmla="*/ 0 w 9356070"/>
              <a:gd name="connsiteY1" fmla="*/ 0 h 2171799"/>
              <a:gd name="connsiteX2" fmla="*/ 9356052 w 9356070"/>
              <a:gd name="connsiteY2" fmla="*/ 12032 h 2171799"/>
              <a:gd name="connsiteX3" fmla="*/ 9354572 w 9356070"/>
              <a:gd name="connsiteY3" fmla="*/ 740041 h 2171799"/>
              <a:gd name="connsiteX4" fmla="*/ 5132950 w 9356070"/>
              <a:gd name="connsiteY4" fmla="*/ 2165682 h 2171799"/>
              <a:gd name="connsiteX5" fmla="*/ 1479 w 9356070"/>
              <a:gd name="connsiteY5" fmla="*/ 2171799 h 2171799"/>
              <a:gd name="connsiteX0" fmla="*/ 1479 w 9475004"/>
              <a:gd name="connsiteY0" fmla="*/ 2171799 h 2171799"/>
              <a:gd name="connsiteX1" fmla="*/ 0 w 9475004"/>
              <a:gd name="connsiteY1" fmla="*/ 0 h 2171799"/>
              <a:gd name="connsiteX2" fmla="*/ 9356052 w 9475004"/>
              <a:gd name="connsiteY2" fmla="*/ 12032 h 2171799"/>
              <a:gd name="connsiteX3" fmla="*/ 9474888 w 9475004"/>
              <a:gd name="connsiteY3" fmla="*/ 703946 h 2171799"/>
              <a:gd name="connsiteX4" fmla="*/ 5132950 w 9475004"/>
              <a:gd name="connsiteY4" fmla="*/ 2165682 h 2171799"/>
              <a:gd name="connsiteX5" fmla="*/ 1479 w 9475004"/>
              <a:gd name="connsiteY5" fmla="*/ 2171799 h 2171799"/>
              <a:gd name="connsiteX0" fmla="*/ 1479 w 9474888"/>
              <a:gd name="connsiteY0" fmla="*/ 2171799 h 2171799"/>
              <a:gd name="connsiteX1" fmla="*/ 0 w 9474888"/>
              <a:gd name="connsiteY1" fmla="*/ 0 h 2171799"/>
              <a:gd name="connsiteX2" fmla="*/ 9356052 w 9474888"/>
              <a:gd name="connsiteY2" fmla="*/ 12032 h 2171799"/>
              <a:gd name="connsiteX3" fmla="*/ 9474888 w 9474888"/>
              <a:gd name="connsiteY3" fmla="*/ 703946 h 2171799"/>
              <a:gd name="connsiteX4" fmla="*/ 5132950 w 9474888"/>
              <a:gd name="connsiteY4" fmla="*/ 2165682 h 2171799"/>
              <a:gd name="connsiteX5" fmla="*/ 1479 w 9474888"/>
              <a:gd name="connsiteY5" fmla="*/ 2171799 h 2171799"/>
              <a:gd name="connsiteX0" fmla="*/ 1479 w 9366604"/>
              <a:gd name="connsiteY0" fmla="*/ 2171799 h 2171799"/>
              <a:gd name="connsiteX1" fmla="*/ 0 w 9366604"/>
              <a:gd name="connsiteY1" fmla="*/ 0 h 2171799"/>
              <a:gd name="connsiteX2" fmla="*/ 9356052 w 9366604"/>
              <a:gd name="connsiteY2" fmla="*/ 12032 h 2171799"/>
              <a:gd name="connsiteX3" fmla="*/ 9366604 w 9366604"/>
              <a:gd name="connsiteY3" fmla="*/ 728009 h 2171799"/>
              <a:gd name="connsiteX4" fmla="*/ 5132950 w 9366604"/>
              <a:gd name="connsiteY4" fmla="*/ 2165682 h 2171799"/>
              <a:gd name="connsiteX5" fmla="*/ 1479 w 9366604"/>
              <a:gd name="connsiteY5"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728009 h 2171799"/>
              <a:gd name="connsiteX4" fmla="*/ 5132950 w 9356052"/>
              <a:gd name="connsiteY4" fmla="*/ 2165682 h 2171799"/>
              <a:gd name="connsiteX5" fmla="*/ 1479 w 9356052"/>
              <a:gd name="connsiteY5"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764104 h 2171799"/>
              <a:gd name="connsiteX4" fmla="*/ 5132950 w 9356052"/>
              <a:gd name="connsiteY4" fmla="*/ 2165682 h 2171799"/>
              <a:gd name="connsiteX5" fmla="*/ 1479 w 9356052"/>
              <a:gd name="connsiteY5" fmla="*/ 2171799 h 2171799"/>
              <a:gd name="connsiteX0" fmla="*/ 1479 w 9342541"/>
              <a:gd name="connsiteY0" fmla="*/ 2171799 h 2171799"/>
              <a:gd name="connsiteX1" fmla="*/ 0 w 9342541"/>
              <a:gd name="connsiteY1" fmla="*/ 0 h 2171799"/>
              <a:gd name="connsiteX2" fmla="*/ 9331989 w 9342541"/>
              <a:gd name="connsiteY2" fmla="*/ 12032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4021"/>
              <a:gd name="connsiteY0" fmla="*/ 2171799 h 2171799"/>
              <a:gd name="connsiteX1" fmla="*/ 0 w 9344021"/>
              <a:gd name="connsiteY1" fmla="*/ 0 h 2171799"/>
              <a:gd name="connsiteX2" fmla="*/ 9344021 w 9344021"/>
              <a:gd name="connsiteY2" fmla="*/ 12032 h 2171799"/>
              <a:gd name="connsiteX3" fmla="*/ 9342541 w 9344021"/>
              <a:gd name="connsiteY3" fmla="*/ 764104 h 2171799"/>
              <a:gd name="connsiteX4" fmla="*/ 5132950 w 9344021"/>
              <a:gd name="connsiteY4" fmla="*/ 2165682 h 2171799"/>
              <a:gd name="connsiteX5" fmla="*/ 1479 w 9344021"/>
              <a:gd name="connsiteY5" fmla="*/ 2171799 h 2171799"/>
              <a:gd name="connsiteX0" fmla="*/ 1479 w 9342541"/>
              <a:gd name="connsiteY0" fmla="*/ 2171799 h 2171799"/>
              <a:gd name="connsiteX1" fmla="*/ 0 w 9342541"/>
              <a:gd name="connsiteY1" fmla="*/ 0 h 2171799"/>
              <a:gd name="connsiteX2" fmla="*/ 9340846 w 9342541"/>
              <a:gd name="connsiteY2" fmla="*/ 15207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2541"/>
              <a:gd name="connsiteY0" fmla="*/ 2171799 h 2171799"/>
              <a:gd name="connsiteX1" fmla="*/ 0 w 9342541"/>
              <a:gd name="connsiteY1" fmla="*/ 0 h 2171799"/>
              <a:gd name="connsiteX2" fmla="*/ 9340846 w 9342541"/>
              <a:gd name="connsiteY2" fmla="*/ 8857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2541"/>
              <a:gd name="connsiteY0" fmla="*/ 2171799 h 2171799"/>
              <a:gd name="connsiteX1" fmla="*/ 0 w 9342541"/>
              <a:gd name="connsiteY1" fmla="*/ 0 h 2171799"/>
              <a:gd name="connsiteX2" fmla="*/ 9340846 w 9342541"/>
              <a:gd name="connsiteY2" fmla="*/ 8857 h 2171799"/>
              <a:gd name="connsiteX3" fmla="*/ 9342541 w 9342541"/>
              <a:gd name="connsiteY3" fmla="*/ 760929 h 2171799"/>
              <a:gd name="connsiteX4" fmla="*/ 5132950 w 9342541"/>
              <a:gd name="connsiteY4" fmla="*/ 2165682 h 2171799"/>
              <a:gd name="connsiteX5" fmla="*/ 1479 w 9342541"/>
              <a:gd name="connsiteY5" fmla="*/ 2171799 h 2171799"/>
              <a:gd name="connsiteX0" fmla="*/ 1479 w 9342860"/>
              <a:gd name="connsiteY0" fmla="*/ 2171799 h 2171799"/>
              <a:gd name="connsiteX1" fmla="*/ 0 w 9342860"/>
              <a:gd name="connsiteY1" fmla="*/ 0 h 2171799"/>
              <a:gd name="connsiteX2" fmla="*/ 9340846 w 9342860"/>
              <a:gd name="connsiteY2" fmla="*/ 8857 h 2171799"/>
              <a:gd name="connsiteX3" fmla="*/ 9342541 w 9342860"/>
              <a:gd name="connsiteY3" fmla="*/ 760929 h 2171799"/>
              <a:gd name="connsiteX4" fmla="*/ 5132950 w 9342860"/>
              <a:gd name="connsiteY4" fmla="*/ 2165682 h 2171799"/>
              <a:gd name="connsiteX5" fmla="*/ 1479 w 9342860"/>
              <a:gd name="connsiteY5" fmla="*/ 2171799 h 2171799"/>
              <a:gd name="connsiteX0" fmla="*/ 1479 w 9342860"/>
              <a:gd name="connsiteY0" fmla="*/ 2171799 h 2171799"/>
              <a:gd name="connsiteX1" fmla="*/ 0 w 9342860"/>
              <a:gd name="connsiteY1" fmla="*/ 0 h 2171799"/>
              <a:gd name="connsiteX2" fmla="*/ 9340846 w 9342860"/>
              <a:gd name="connsiteY2" fmla="*/ 8857 h 2171799"/>
              <a:gd name="connsiteX3" fmla="*/ 9342541 w 9342860"/>
              <a:gd name="connsiteY3" fmla="*/ 760929 h 2171799"/>
              <a:gd name="connsiteX4" fmla="*/ 5132950 w 9342860"/>
              <a:gd name="connsiteY4" fmla="*/ 2165682 h 2171799"/>
              <a:gd name="connsiteX5" fmla="*/ 1479 w 9342860"/>
              <a:gd name="connsiteY5" fmla="*/ 2171799 h 2171799"/>
              <a:gd name="connsiteX0" fmla="*/ 1479 w 9340846"/>
              <a:gd name="connsiteY0" fmla="*/ 2171799 h 2171799"/>
              <a:gd name="connsiteX1" fmla="*/ 0 w 9340846"/>
              <a:gd name="connsiteY1" fmla="*/ 0 h 2171799"/>
              <a:gd name="connsiteX2" fmla="*/ 9340846 w 9340846"/>
              <a:gd name="connsiteY2" fmla="*/ 8857 h 2171799"/>
              <a:gd name="connsiteX3" fmla="*/ 9339366 w 9340846"/>
              <a:gd name="connsiteY3" fmla="*/ 779979 h 2171799"/>
              <a:gd name="connsiteX4" fmla="*/ 5132950 w 9340846"/>
              <a:gd name="connsiteY4" fmla="*/ 2165682 h 2171799"/>
              <a:gd name="connsiteX5" fmla="*/ 1479 w 9340846"/>
              <a:gd name="connsiteY5" fmla="*/ 2171799 h 2171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40846" h="2171799">
                <a:moveTo>
                  <a:pt x="1479" y="2171799"/>
                </a:moveTo>
                <a:lnTo>
                  <a:pt x="0" y="0"/>
                </a:lnTo>
                <a:lnTo>
                  <a:pt x="9340846" y="8857"/>
                </a:lnTo>
                <a:cubicBezTo>
                  <a:pt x="9336342" y="728779"/>
                  <a:pt x="9341363" y="742849"/>
                  <a:pt x="9339366" y="779979"/>
                </a:cubicBezTo>
                <a:lnTo>
                  <a:pt x="5132950" y="2165682"/>
                </a:lnTo>
                <a:lnTo>
                  <a:pt x="1479" y="2171799"/>
                </a:lnTo>
                <a:close/>
              </a:path>
            </a:pathLst>
          </a:custGeom>
        </p:spPr>
        <p:txBody>
          <a:bodyPr anchor="t"/>
          <a:lstStyle>
            <a:lvl1pPr marL="0" indent="0">
              <a:buNone/>
              <a:defRPr sz="2400" b="0">
                <a:solidFill>
                  <a:schemeClr val="bg2"/>
                </a:solidFill>
              </a:defRPr>
            </a:lvl1pPr>
          </a:lstStyle>
          <a:p>
            <a:pPr lvl="0"/>
            <a:r>
              <a:rPr lang="en-US" dirty="0"/>
              <a:t>Enter quoted person’s name</a:t>
            </a:r>
          </a:p>
        </p:txBody>
      </p:sp>
    </p:spTree>
    <p:custDataLst>
      <p:tags r:id="rId1"/>
    </p:custDataLst>
    <p:extLst>
      <p:ext uri="{BB962C8B-B14F-4D97-AF65-F5344CB8AC3E}">
        <p14:creationId xmlns:p14="http://schemas.microsoft.com/office/powerpoint/2010/main" val="29930648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p:bg>
      <p:bgPr>
        <a:solidFill>
          <a:schemeClr val="bg1"/>
        </a:solid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C4E502B2-1435-4BCB-BD77-B9E6CB7B3BF5}"/>
              </a:ext>
            </a:extLst>
          </p:cNvPr>
          <p:cNvSpPr>
            <a:spLocks noGrp="1"/>
          </p:cNvSpPr>
          <p:nvPr>
            <p:ph sz="quarter" idx="21" hasCustomPrompt="1"/>
          </p:nvPr>
        </p:nvSpPr>
        <p:spPr>
          <a:xfrm>
            <a:off x="365760" y="1143000"/>
            <a:ext cx="11587890" cy="5291750"/>
          </a:xfrm>
        </p:spPr>
        <p:txBody>
          <a:bodyPr/>
          <a:lstStyle>
            <a:lvl1pPr>
              <a:defRPr/>
            </a:lvl1pPr>
            <a:lvl2pPr>
              <a:defRPr/>
            </a:lvl2pPr>
            <a:lvl3pPr>
              <a:defRPr/>
            </a:lvl3pPr>
            <a:lvl4pPr>
              <a:defRPr/>
            </a:lvl4pPr>
            <a:lvl5pPr>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299526"/>
            <a:ext cx="11569209" cy="731318"/>
          </a:xfrm>
        </p:spPr>
        <p:txBody>
          <a:bodyPr/>
          <a:lstStyle>
            <a:lvl1pPr>
              <a:defRPr/>
            </a:lvl1pPr>
          </a:lstStyle>
          <a:p>
            <a:r>
              <a:rPr lang="en-US" dirty="0"/>
              <a:t>Title and content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9375248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d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p:txBody>
          <a:bodyPr/>
          <a:lstStyle>
            <a:lvl1pPr>
              <a:defRPr/>
            </a:lvl1pPr>
          </a:lstStyle>
          <a:p>
            <a:r>
              <a:rPr lang="en-US" dirty="0"/>
              <a:t>Title and code</a:t>
            </a:r>
          </a:p>
        </p:txBody>
      </p:sp>
      <p:sp>
        <p:nvSpPr>
          <p:cNvPr id="7" name="Code">
            <a:extLst>
              <a:ext uri="{FF2B5EF4-FFF2-40B4-BE49-F238E27FC236}">
                <a16:creationId xmlns:a16="http://schemas.microsoft.com/office/drawing/2014/main" id="{D77EFECE-400E-4BAA-A766-7DD8A1117BBC}"/>
              </a:ext>
            </a:extLst>
          </p:cNvPr>
          <p:cNvSpPr>
            <a:spLocks noGrp="1"/>
          </p:cNvSpPr>
          <p:nvPr>
            <p:ph type="body" idx="1" hasCustomPrompt="1"/>
          </p:nvPr>
        </p:nvSpPr>
        <p:spPr>
          <a:xfrm>
            <a:off x="365760" y="1143000"/>
            <a:ext cx="11569700" cy="5257800"/>
          </a:xfrm>
        </p:spPr>
        <p:txBody>
          <a:bodyPr>
            <a:noAutofit/>
          </a:bodyPr>
          <a:lstStyle>
            <a:lvl1pPr marL="0" indent="0">
              <a:spcBef>
                <a:spcPts val="0"/>
              </a:spcBef>
              <a:buNone/>
              <a:defRPr sz="1800">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19" name="Title Border">
            <a:extLst>
              <a:ext uri="{FF2B5EF4-FFF2-40B4-BE49-F238E27FC236}">
                <a16:creationId xmlns:a16="http://schemas.microsoft.com/office/drawing/2014/main" id="{C3AAB48A-4CC9-410B-9FD0-0E32778B6BFF}"/>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6580619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Text Column, and Small Pi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text, and right picture</a:t>
            </a:r>
          </a:p>
        </p:txBody>
      </p:sp>
      <p:sp>
        <p:nvSpPr>
          <p:cNvPr id="7" name="Conten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143000"/>
            <a:ext cx="830355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1"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idx="9" hasCustomPrompt="1"/>
          </p:nvPr>
        </p:nvSpPr>
        <p:spPr>
          <a:xfrm>
            <a:off x="8778240" y="2286000"/>
            <a:ext cx="2971800" cy="2971800"/>
          </a:xfrm>
        </p:spPr>
        <p:txBody>
          <a:bodyPr anchor="t"/>
          <a:lstStyle>
            <a:lvl1pPr marL="0" indent="0" algn="ctr">
              <a:buNone/>
              <a:defRPr sz="3200">
                <a:solidFill>
                  <a:schemeClr val="tx2"/>
                </a:solidFill>
              </a:defRPr>
            </a:lvl1pPr>
          </a:lstStyle>
          <a:p>
            <a:r>
              <a:rPr lang="en-US"/>
              <a:t>Click icon to add image</a:t>
            </a:r>
          </a:p>
        </p:txBody>
      </p:sp>
      <p:sp>
        <p:nvSpPr>
          <p:cNvPr id="19" name="Title Border">
            <a:extLst>
              <a:ext uri="{FF2B5EF4-FFF2-40B4-BE49-F238E27FC236}">
                <a16:creationId xmlns:a16="http://schemas.microsoft.com/office/drawing/2014/main" id="{CA5A47F4-760F-45B4-9DF3-86A7530E62D0}"/>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2783173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Header, Text, and Small Pi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4"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487257" cy="731318"/>
          </a:xfrm>
        </p:spPr>
        <p:txBody>
          <a:bodyPr/>
          <a:lstStyle>
            <a:lvl1pPr>
              <a:lnSpc>
                <a:spcPct val="100000"/>
              </a:lnSpc>
              <a:defRPr/>
            </a:lvl1pPr>
          </a:lstStyle>
          <a:p>
            <a:r>
              <a:rPr lang="en-US" dirty="0"/>
              <a:t>Title, header, text, and picture</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2" hasCustomPrompt="1"/>
          </p:nvPr>
        </p:nvSpPr>
        <p:spPr>
          <a:xfrm>
            <a:off x="365760" y="1053311"/>
            <a:ext cx="11487257"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830355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1"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idx="9" hasCustomPrompt="1"/>
          </p:nvPr>
        </p:nvSpPr>
        <p:spPr>
          <a:xfrm>
            <a:off x="8775263" y="2516806"/>
            <a:ext cx="2971800" cy="2971800"/>
          </a:xfrm>
        </p:spPr>
        <p:txBody>
          <a:bodyPr anchor="t"/>
          <a:lstStyle>
            <a:lvl1pPr marL="0" indent="0" algn="ctr">
              <a:buNone/>
              <a:defRPr sz="3200">
                <a:solidFill>
                  <a:schemeClr val="tx2"/>
                </a:solidFill>
              </a:defRPr>
            </a:lvl1pPr>
          </a:lstStyle>
          <a:p>
            <a:r>
              <a:rPr lang="en-US"/>
              <a:t>Click icon to add image</a:t>
            </a:r>
          </a:p>
        </p:txBody>
      </p:sp>
    </p:spTree>
    <p:custDataLst>
      <p:tags r:id="rId1"/>
    </p:custDataLst>
    <p:extLst>
      <p:ext uri="{BB962C8B-B14F-4D97-AF65-F5344CB8AC3E}">
        <p14:creationId xmlns:p14="http://schemas.microsoft.com/office/powerpoint/2010/main" val="104047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DAE62-C3FB-4B5A-95AF-81CF3776A44D}"/>
              </a:ext>
            </a:extLst>
          </p:cNvPr>
          <p:cNvSpPr>
            <a:spLocks noGrp="1"/>
          </p:cNvSpPr>
          <p:nvPr>
            <p:ph type="title"/>
          </p:nvPr>
        </p:nvSpPr>
        <p:spPr>
          <a:xfrm>
            <a:off x="838200" y="685800"/>
            <a:ext cx="10515600" cy="1033462"/>
          </a:xfrm>
        </p:spPr>
        <p:txBody>
          <a:bodyPr anchor="b"/>
          <a:lstStyle>
            <a:lvl1pPr>
              <a:defRPr sz="6000"/>
            </a:lvl1pPr>
          </a:lstStyle>
          <a:p>
            <a:r>
              <a:rPr lang="en-US" dirty="0"/>
              <a:t>Click to edit Master title style</a:t>
            </a:r>
          </a:p>
        </p:txBody>
      </p:sp>
      <p:sp>
        <p:nvSpPr>
          <p:cNvPr id="8" name="Footer Placeholder 7">
            <a:extLst>
              <a:ext uri="{FF2B5EF4-FFF2-40B4-BE49-F238E27FC236}">
                <a16:creationId xmlns:a16="http://schemas.microsoft.com/office/drawing/2014/main" id="{5ED56A3F-AA19-424F-817B-6F9A16E1EFB9}"/>
              </a:ext>
            </a:extLst>
          </p:cNvPr>
          <p:cNvSpPr>
            <a:spLocks noGrp="1"/>
          </p:cNvSpPr>
          <p:nvPr>
            <p:ph type="ftr" sz="quarter" idx="10"/>
          </p:nvPr>
        </p:nvSpPr>
        <p:spPr/>
        <p:txBody>
          <a:bodyPr/>
          <a:lstStyle/>
          <a:p>
            <a:r>
              <a:rPr lang="en-US" dirty="0"/>
              <a:t>Last Update: 11/10/2022</a:t>
            </a:r>
          </a:p>
        </p:txBody>
      </p:sp>
      <p:sp>
        <p:nvSpPr>
          <p:cNvPr id="9" name="Slide Number Placeholder 8">
            <a:extLst>
              <a:ext uri="{FF2B5EF4-FFF2-40B4-BE49-F238E27FC236}">
                <a16:creationId xmlns:a16="http://schemas.microsoft.com/office/drawing/2014/main" id="{B3185D11-88A5-4A6E-9E60-165C1B9DA573}"/>
              </a:ext>
            </a:extLst>
          </p:cNvPr>
          <p:cNvSpPr>
            <a:spLocks noGrp="1"/>
          </p:cNvSpPr>
          <p:nvPr>
            <p:ph type="sldNum" sz="quarter" idx="11"/>
          </p:nvPr>
        </p:nvSpPr>
        <p:spPr/>
        <p:txBody>
          <a:bodyPr/>
          <a:lstStyle/>
          <a:p>
            <a:fld id="{04C45A55-F42A-4D1B-9AA2-8BF4CB494A9A}" type="slidenum">
              <a:rPr lang="en-US" smtClean="0"/>
              <a:t>‹#›</a:t>
            </a:fld>
            <a:endParaRPr lang="en-US" dirty="0"/>
          </a:p>
        </p:txBody>
      </p:sp>
    </p:spTree>
    <p:extLst>
      <p:ext uri="{BB962C8B-B14F-4D97-AF65-F5344CB8AC3E}">
        <p14:creationId xmlns:p14="http://schemas.microsoft.com/office/powerpoint/2010/main" val="10715255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ervice Introduction">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dirty="0"/>
              <a:t>Service Introduction Slide</a:t>
            </a:r>
          </a:p>
        </p:txBody>
      </p:sp>
      <p:sp>
        <p:nvSpPr>
          <p:cNvPr id="8" name="Content Righ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4184073" y="1143000"/>
            <a:ext cx="7750896" cy="5291750"/>
          </a:xfrm>
        </p:spPr>
        <p:txBody>
          <a:bodyPr anchor="ctr">
            <a:noAutofit/>
          </a:bodyPr>
          <a:lstStyle>
            <a:lvl1pPr>
              <a:lnSpc>
                <a:spcPct val="100000"/>
              </a:lnSpc>
              <a:spcAft>
                <a:spcPts val="600"/>
              </a:spcAft>
              <a:defRPr sz="3200">
                <a:solidFill>
                  <a:schemeClr val="tx2"/>
                </a:solidFill>
              </a:defRPr>
            </a:lvl1pPr>
            <a:lvl2pPr marL="461963" indent="-228600">
              <a:lnSpc>
                <a:spcPct val="100000"/>
              </a:lnSpc>
              <a:spcAft>
                <a:spcPts val="600"/>
              </a:spcAft>
              <a:defRPr sz="2800">
                <a:solidFill>
                  <a:schemeClr val="tx2"/>
                </a:solidFill>
              </a:defRPr>
            </a:lvl2pPr>
            <a:lvl3pPr marL="684213" indent="-228600">
              <a:lnSpc>
                <a:spcPct val="100000"/>
              </a:lnSpc>
              <a:spcAft>
                <a:spcPts val="600"/>
              </a:spcAft>
              <a:defRPr sz="2400">
                <a:solidFill>
                  <a:schemeClr val="tx2"/>
                </a:solidFill>
              </a:defRPr>
            </a:lvl3pPr>
            <a:lvl4pPr marL="914400" indent="-228600">
              <a:lnSpc>
                <a:spcPct val="100000"/>
              </a:lnSpc>
              <a:spcAft>
                <a:spcPts val="600"/>
              </a:spcAft>
              <a:defRPr sz="2000">
                <a:solidFill>
                  <a:schemeClr val="tx2"/>
                </a:solidFill>
              </a:defRPr>
            </a:lvl4pPr>
            <a:lvl5pPr marL="1144588" indent="-228600">
              <a:lnSpc>
                <a:spcPct val="100000"/>
              </a:lnSpc>
              <a:spcAft>
                <a:spcPts val="600"/>
              </a:spcAft>
              <a:defRPr sz="20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30E2FEDB-7122-4CE9-A695-390387894502}"/>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Picture Placeholder 4">
            <a:extLst>
              <a:ext uri="{FF2B5EF4-FFF2-40B4-BE49-F238E27FC236}">
                <a16:creationId xmlns:a16="http://schemas.microsoft.com/office/drawing/2014/main" id="{E25EBCDC-6C07-4B35-82D5-0AC6628754E6}"/>
              </a:ext>
            </a:extLst>
          </p:cNvPr>
          <p:cNvSpPr>
            <a:spLocks noGrp="1"/>
          </p:cNvSpPr>
          <p:nvPr>
            <p:ph type="pic" sz="quarter" idx="21"/>
          </p:nvPr>
        </p:nvSpPr>
        <p:spPr>
          <a:xfrm>
            <a:off x="896802" y="2618443"/>
            <a:ext cx="2340864" cy="2340864"/>
          </a:xfrm>
        </p:spPr>
        <p:txBody>
          <a:bodyPr anchor="ctr"/>
          <a:lstStyle>
            <a:lvl1pPr marL="0" indent="0" algn="ctr">
              <a:buNone/>
              <a:defRPr/>
            </a:lvl1pPr>
          </a:lstStyle>
          <a:p>
            <a:r>
              <a:rPr lang="en-US" dirty="0"/>
              <a:t>Click icon to add picture</a:t>
            </a:r>
          </a:p>
        </p:txBody>
      </p:sp>
      <p:cxnSp>
        <p:nvCxnSpPr>
          <p:cNvPr id="10" name="Straight Connector 9">
            <a:extLst>
              <a:ext uri="{FF2B5EF4-FFF2-40B4-BE49-F238E27FC236}">
                <a16:creationId xmlns:a16="http://schemas.microsoft.com/office/drawing/2014/main" id="{32C43914-0D84-493F-9BEB-DF30C6FD4C97}"/>
              </a:ext>
            </a:extLst>
          </p:cNvPr>
          <p:cNvCxnSpPr/>
          <p:nvPr/>
        </p:nvCxnSpPr>
        <p:spPr>
          <a:xfrm>
            <a:off x="3732690" y="1239140"/>
            <a:ext cx="0" cy="5195610"/>
          </a:xfrm>
          <a:prstGeom prst="line">
            <a:avLst/>
          </a:prstGeom>
          <a:ln w="44450">
            <a:solidFill>
              <a:schemeClr val="hlink"/>
            </a:solidFill>
          </a:ln>
          <a:effectLst>
            <a:outerShdw blurRad="63500" dist="53881" dir="2700016" rotWithShape="0">
              <a:scrgbClr r="0" g="0" b="0">
                <a:alpha val="25000"/>
              </a:scrgbClr>
            </a:outerShdw>
          </a:effectLst>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7730579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2 Conten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dirty="0"/>
              <a:t>Title and 2 content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566928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8" name="Content Righ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6265689" y="1143000"/>
            <a:ext cx="566928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30E2FEDB-7122-4CE9-A695-390387894502}"/>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4879044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2 Code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dirty="0"/>
              <a:t>Title and 2 code columns</a:t>
            </a:r>
          </a:p>
        </p:txBody>
      </p:sp>
      <p:sp>
        <p:nvSpPr>
          <p:cNvPr id="7" name="Code Left">
            <a:extLst>
              <a:ext uri="{FF2B5EF4-FFF2-40B4-BE49-F238E27FC236}">
                <a16:creationId xmlns:a16="http://schemas.microsoft.com/office/drawing/2014/main" id="{D77EFECE-400E-4BAA-A766-7DD8A1117BBC}"/>
              </a:ext>
            </a:extLst>
          </p:cNvPr>
          <p:cNvSpPr>
            <a:spLocks noGrp="1"/>
          </p:cNvSpPr>
          <p:nvPr>
            <p:ph type="body" idx="1" hasCustomPrompt="1"/>
          </p:nvPr>
        </p:nvSpPr>
        <p:spPr>
          <a:xfrm>
            <a:off x="365760" y="1143000"/>
            <a:ext cx="5669280" cy="5291750"/>
          </a:xfrm>
        </p:spPr>
        <p:txBody>
          <a:bodyPr>
            <a:noAutofit/>
          </a:bodyPr>
          <a:lstStyle>
            <a:lvl1pPr marL="0" indent="0">
              <a:spcBef>
                <a:spcPts val="0"/>
              </a:spcBef>
              <a:buNone/>
              <a:defRPr sz="1800">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8" name="Code Right">
            <a:extLst>
              <a:ext uri="{FF2B5EF4-FFF2-40B4-BE49-F238E27FC236}">
                <a16:creationId xmlns:a16="http://schemas.microsoft.com/office/drawing/2014/main" id="{E8572E41-DF36-40C1-9453-10D94D9775B7}"/>
              </a:ext>
            </a:extLst>
          </p:cNvPr>
          <p:cNvSpPr>
            <a:spLocks noGrp="1"/>
          </p:cNvSpPr>
          <p:nvPr>
            <p:ph type="body" idx="2" hasCustomPrompt="1"/>
          </p:nvPr>
        </p:nvSpPr>
        <p:spPr>
          <a:xfrm>
            <a:off x="6265689" y="1143000"/>
            <a:ext cx="5669280" cy="5291750"/>
          </a:xfrm>
        </p:spPr>
        <p:txBody>
          <a:bodyPr>
            <a:noAutofit/>
          </a:bodyPr>
          <a:lstStyle>
            <a:lvl1pPr marL="0" indent="0">
              <a:spcBef>
                <a:spcPts val="0"/>
              </a:spcBef>
              <a:buNone/>
              <a:defRPr sz="1800">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19" name="Title Border">
            <a:extLst>
              <a:ext uri="{FF2B5EF4-FFF2-40B4-BE49-F238E27FC236}">
                <a16:creationId xmlns:a16="http://schemas.microsoft.com/office/drawing/2014/main" id="{839B152F-AE78-42AF-B8FB-09C753D41393}"/>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5824879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1 Header,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1 header, and 2 text columns</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1051560"/>
            <a:ext cx="11569208"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7321"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8045830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2 Headers,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2 headers, and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4" name="Content Header Right">
            <a:extLst>
              <a:ext uri="{FF2B5EF4-FFF2-40B4-BE49-F238E27FC236}">
                <a16:creationId xmlns:a16="http://schemas.microsoft.com/office/drawing/2014/main" id="{04C41CFA-9BF9-474A-89A9-E22790A538E2}"/>
              </a:ext>
            </a:extLst>
          </p:cNvPr>
          <p:cNvSpPr>
            <a:spLocks noGrp="1"/>
          </p:cNvSpPr>
          <p:nvPr>
            <p:ph type="subTitle" idx="4" hasCustomPrompt="1"/>
          </p:nvPr>
        </p:nvSpPr>
        <p:spPr>
          <a:xfrm>
            <a:off x="6197321"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7321"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39550037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Header and Content Left, Full Height Pi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header, content, and full height picture</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2" hasCustomPrompt="1"/>
          </p:nvPr>
        </p:nvSpPr>
        <p:spPr>
          <a:xfrm>
            <a:off x="365760"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a:extLst>
              <a:ext uri="{FF2B5EF4-FFF2-40B4-BE49-F238E27FC236}">
                <a16:creationId xmlns:a16="http://schemas.microsoft.com/office/drawing/2014/main" id="{EEA0232A-1E36-4B66-8855-7774205AD335}"/>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1" name="Picture">
            <a:extLst>
              <a:ext uri="{FF2B5EF4-FFF2-40B4-BE49-F238E27FC236}">
                <a16:creationId xmlns:a16="http://schemas.microsoft.com/office/drawing/2014/main" id="{E9ECC349-DC9E-43B4-9780-22F11542C500}"/>
              </a:ext>
              <a:ext uri="{C183D7F6-B498-43B3-948B-1728B52AA6E4}">
                <adec:decorative xmlns:adec="http://schemas.microsoft.com/office/drawing/2017/decorative" val="1"/>
              </a:ext>
            </a:extLst>
          </p:cNvPr>
          <p:cNvSpPr>
            <a:spLocks noGrp="1"/>
          </p:cNvSpPr>
          <p:nvPr>
            <p:ph idx="9" hasCustomPrompt="1"/>
          </p:nvPr>
        </p:nvSpPr>
        <p:spPr>
          <a:xfrm>
            <a:off x="6199632" y="1046819"/>
            <a:ext cx="5669280" cy="5387913"/>
          </a:xfrm>
        </p:spPr>
        <p:txBody>
          <a:bodyPr anchor="ctr"/>
          <a:lstStyle>
            <a:lvl1pPr marL="0" indent="0" algn="ctr">
              <a:buNone/>
              <a:defRPr sz="3200">
                <a:solidFill>
                  <a:schemeClr val="tx2"/>
                </a:solidFill>
              </a:defRPr>
            </a:lvl1pPr>
          </a:lstStyle>
          <a:p>
            <a:r>
              <a:rPr lang="en-US"/>
              <a:t>Click icon to add image</a:t>
            </a:r>
          </a:p>
        </p:txBody>
      </p:sp>
    </p:spTree>
    <p:custDataLst>
      <p:tags r:id="rId1"/>
    </p:custDataLst>
    <p:extLst>
      <p:ext uri="{BB962C8B-B14F-4D97-AF65-F5344CB8AC3E}">
        <p14:creationId xmlns:p14="http://schemas.microsoft.com/office/powerpoint/2010/main" val="35488985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2 Pictures, 2 Headers,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2 pictures, 2 headers, and 2 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noChangeAspect="1"/>
          </p:cNvSpPr>
          <p:nvPr>
            <p:ph idx="8" hasCustomPrompt="1"/>
          </p:nvPr>
        </p:nvSpPr>
        <p:spPr>
          <a:xfrm>
            <a:off x="2057400" y="1049337"/>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3366099"/>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3895345"/>
            <a:ext cx="5669280" cy="2550376"/>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2" name="Picture Righ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noChangeAspect="1"/>
          </p:cNvSpPr>
          <p:nvPr>
            <p:ph idx="9" hasCustomPrompt="1"/>
          </p:nvPr>
        </p:nvSpPr>
        <p:spPr>
          <a:xfrm>
            <a:off x="7891272" y="1049337"/>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4" name="Content Header Right">
            <a:extLst>
              <a:ext uri="{FF2B5EF4-FFF2-40B4-BE49-F238E27FC236}">
                <a16:creationId xmlns:a16="http://schemas.microsoft.com/office/drawing/2014/main" id="{04C41CFA-9BF9-474A-89A9-E22790A538E2}"/>
              </a:ext>
            </a:extLst>
          </p:cNvPr>
          <p:cNvSpPr>
            <a:spLocks noGrp="1"/>
          </p:cNvSpPr>
          <p:nvPr>
            <p:ph type="subTitle" idx="4" hasCustomPrompt="1"/>
          </p:nvPr>
        </p:nvSpPr>
        <p:spPr>
          <a:xfrm>
            <a:off x="6199632" y="3366099"/>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9632" y="3895345"/>
            <a:ext cx="5669280" cy="2550376"/>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0595149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3 Conten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dirty="0"/>
              <a:t>Title and 3 text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8" name="Content Middle">
            <a:extLst>
              <a:ext uri="{FF2B5EF4-FFF2-40B4-BE49-F238E27FC236}">
                <a16:creationId xmlns:a16="http://schemas.microsoft.com/office/drawing/2014/main" id="{951E617C-D9F7-4098-883E-6A048DBCF862}"/>
              </a:ext>
            </a:extLst>
          </p:cNvPr>
          <p:cNvSpPr>
            <a:spLocks noGrp="1"/>
          </p:cNvSpPr>
          <p:nvPr>
            <p:ph type="body" idx="2" hasCustomPrompt="1"/>
          </p:nvPr>
        </p:nvSpPr>
        <p:spPr>
          <a:xfrm>
            <a:off x="42519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9" name="Content Right">
            <a:extLst>
              <a:ext uri="{FF2B5EF4-FFF2-40B4-BE49-F238E27FC236}">
                <a16:creationId xmlns:a16="http://schemas.microsoft.com/office/drawing/2014/main" id="{A8A7CEA5-195D-4DB0-B5A3-06CEEA93C108}"/>
              </a:ext>
            </a:extLst>
          </p:cNvPr>
          <p:cNvSpPr>
            <a:spLocks noGrp="1"/>
          </p:cNvSpPr>
          <p:nvPr>
            <p:ph type="body" idx="3" hasCustomPrompt="1"/>
          </p:nvPr>
        </p:nvSpPr>
        <p:spPr>
          <a:xfrm>
            <a:off x="81381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849E56B7-246D-4386-B8C5-E253AD940C1B}"/>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8732114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3 Headers, and 3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0"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3 headers and 3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4" hasCustomPrompt="1"/>
          </p:nvPr>
        </p:nvSpPr>
        <p:spPr>
          <a:xfrm>
            <a:off x="365760"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4" name="Content Header Middle">
            <a:extLst>
              <a:ext uri="{FF2B5EF4-FFF2-40B4-BE49-F238E27FC236}">
                <a16:creationId xmlns:a16="http://schemas.microsoft.com/office/drawing/2014/main" id="{04C41CFA-9BF9-474A-89A9-E22790A538E2}"/>
              </a:ext>
            </a:extLst>
          </p:cNvPr>
          <p:cNvSpPr>
            <a:spLocks noGrp="1"/>
          </p:cNvSpPr>
          <p:nvPr>
            <p:ph type="subTitle" idx="5" hasCustomPrompt="1"/>
          </p:nvPr>
        </p:nvSpPr>
        <p:spPr>
          <a:xfrm>
            <a:off x="4253455"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Middle">
            <a:extLst>
              <a:ext uri="{FF2B5EF4-FFF2-40B4-BE49-F238E27FC236}">
                <a16:creationId xmlns:a16="http://schemas.microsoft.com/office/drawing/2014/main" id="{7F5B85B9-BABC-44F6-B2AE-99F02670D702}"/>
              </a:ext>
            </a:extLst>
          </p:cNvPr>
          <p:cNvSpPr>
            <a:spLocks noGrp="1"/>
          </p:cNvSpPr>
          <p:nvPr>
            <p:ph type="body" idx="2" hasCustomPrompt="1"/>
          </p:nvPr>
        </p:nvSpPr>
        <p:spPr>
          <a:xfrm>
            <a:off x="4253455"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5" name="Content Header Right">
            <a:extLst>
              <a:ext uri="{FF2B5EF4-FFF2-40B4-BE49-F238E27FC236}">
                <a16:creationId xmlns:a16="http://schemas.microsoft.com/office/drawing/2014/main" id="{B3EBECE3-35F9-4AF4-A8A7-FD546C7C32D6}"/>
              </a:ext>
            </a:extLst>
          </p:cNvPr>
          <p:cNvSpPr>
            <a:spLocks noGrp="1"/>
          </p:cNvSpPr>
          <p:nvPr>
            <p:ph type="subTitle" idx="6" hasCustomPrompt="1"/>
          </p:nvPr>
        </p:nvSpPr>
        <p:spPr>
          <a:xfrm>
            <a:off x="8141150"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9" name="Content Right">
            <a:extLst>
              <a:ext uri="{FF2B5EF4-FFF2-40B4-BE49-F238E27FC236}">
                <a16:creationId xmlns:a16="http://schemas.microsoft.com/office/drawing/2014/main" id="{92466994-EA21-45EA-9DC6-3C179254B3A8}"/>
              </a:ext>
            </a:extLst>
          </p:cNvPr>
          <p:cNvSpPr>
            <a:spLocks noGrp="1"/>
          </p:cNvSpPr>
          <p:nvPr>
            <p:ph type="body" idx="3" hasCustomPrompt="1"/>
          </p:nvPr>
        </p:nvSpPr>
        <p:spPr>
          <a:xfrm>
            <a:off x="8141150"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18945302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3 Pictures, 3 Headers, and 3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0"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3 picture3, 3 headers, and 3text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7" hasCustomPrompt="1"/>
          </p:nvPr>
        </p:nvSpPr>
        <p:spPr>
          <a:xfrm>
            <a:off x="10972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4" hasCustomPrompt="1"/>
          </p:nvPr>
        </p:nvSpPr>
        <p:spPr>
          <a:xfrm>
            <a:off x="3657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2"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8" hasCustomPrompt="1"/>
          </p:nvPr>
        </p:nvSpPr>
        <p:spPr>
          <a:xfrm>
            <a:off x="49834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4" name="Content Header Middle">
            <a:extLst>
              <a:ext uri="{FF2B5EF4-FFF2-40B4-BE49-F238E27FC236}">
                <a16:creationId xmlns:a16="http://schemas.microsoft.com/office/drawing/2014/main" id="{04C41CFA-9BF9-474A-89A9-E22790A538E2}"/>
              </a:ext>
            </a:extLst>
          </p:cNvPr>
          <p:cNvSpPr>
            <a:spLocks noGrp="1"/>
          </p:cNvSpPr>
          <p:nvPr>
            <p:ph type="subTitle" idx="5" hasCustomPrompt="1"/>
          </p:nvPr>
        </p:nvSpPr>
        <p:spPr>
          <a:xfrm>
            <a:off x="42519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Middle">
            <a:extLst>
              <a:ext uri="{FF2B5EF4-FFF2-40B4-BE49-F238E27FC236}">
                <a16:creationId xmlns:a16="http://schemas.microsoft.com/office/drawing/2014/main" id="{7F5B85B9-BABC-44F6-B2AE-99F02670D702}"/>
              </a:ext>
            </a:extLst>
          </p:cNvPr>
          <p:cNvSpPr>
            <a:spLocks noGrp="1"/>
          </p:cNvSpPr>
          <p:nvPr>
            <p:ph type="body" idx="2" hasCustomPrompt="1"/>
          </p:nvPr>
        </p:nvSpPr>
        <p:spPr>
          <a:xfrm>
            <a:off x="42519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3"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9" hasCustomPrompt="1"/>
          </p:nvPr>
        </p:nvSpPr>
        <p:spPr>
          <a:xfrm>
            <a:off x="88696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5" name="Content Header Right">
            <a:extLst>
              <a:ext uri="{FF2B5EF4-FFF2-40B4-BE49-F238E27FC236}">
                <a16:creationId xmlns:a16="http://schemas.microsoft.com/office/drawing/2014/main" id="{CF01F87A-DBEF-4657-8500-6A751FF3BC24}"/>
              </a:ext>
            </a:extLst>
          </p:cNvPr>
          <p:cNvSpPr>
            <a:spLocks noGrp="1"/>
          </p:cNvSpPr>
          <p:nvPr>
            <p:ph type="subTitle" idx="6" hasCustomPrompt="1"/>
          </p:nvPr>
        </p:nvSpPr>
        <p:spPr>
          <a:xfrm>
            <a:off x="81381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9" name="Content Right">
            <a:extLst>
              <a:ext uri="{FF2B5EF4-FFF2-40B4-BE49-F238E27FC236}">
                <a16:creationId xmlns:a16="http://schemas.microsoft.com/office/drawing/2014/main" id="{FD28CF85-103D-4AC7-BF7A-D32715F9433A}"/>
              </a:ext>
            </a:extLst>
          </p:cNvPr>
          <p:cNvSpPr>
            <a:spLocks noGrp="1"/>
          </p:cNvSpPr>
          <p:nvPr>
            <p:ph type="body" idx="3" hasCustomPrompt="1"/>
          </p:nvPr>
        </p:nvSpPr>
        <p:spPr>
          <a:xfrm>
            <a:off x="81381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2639385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800"/>
            </a:lvl1pPr>
            <a:lvl2pPr>
              <a:defRPr sz="24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66DB006C-78EB-401A-A3BF-4D44942AE632}"/>
              </a:ext>
            </a:extLst>
          </p:cNvPr>
          <p:cNvSpPr>
            <a:spLocks noGrp="1"/>
          </p:cNvSpPr>
          <p:nvPr>
            <p:ph type="ftr" sz="quarter" idx="11"/>
          </p:nvPr>
        </p:nvSpPr>
        <p:spPr/>
        <p:txBody>
          <a:bodyPr/>
          <a:lstStyle/>
          <a:p>
            <a:r>
              <a:rPr lang="en-US" dirty="0"/>
              <a:t>Last Update: 11/10/2022</a:t>
            </a:r>
          </a:p>
        </p:txBody>
      </p:sp>
      <p:sp>
        <p:nvSpPr>
          <p:cNvPr id="9" name="Slide Number Placeholder 8">
            <a:extLst>
              <a:ext uri="{FF2B5EF4-FFF2-40B4-BE49-F238E27FC236}">
                <a16:creationId xmlns:a16="http://schemas.microsoft.com/office/drawing/2014/main" id="{F11865C8-E6E3-4895-B877-84568DE63059}"/>
              </a:ext>
            </a:extLst>
          </p:cNvPr>
          <p:cNvSpPr>
            <a:spLocks noGrp="1"/>
          </p:cNvSpPr>
          <p:nvPr>
            <p:ph type="sldNum" sz="quarter" idx="12"/>
          </p:nvPr>
        </p:nvSpPr>
        <p:spPr/>
        <p:txBody>
          <a:bodyPr/>
          <a:lstStyle/>
          <a:p>
            <a:fld id="{04C45A55-F42A-4D1B-9AA2-8BF4CB494A9A}" type="slidenum">
              <a:rPr lang="en-US" smtClean="0"/>
              <a:t>‹#›</a:t>
            </a:fld>
            <a:endParaRPr lang="en-US" dirty="0"/>
          </a:p>
        </p:txBody>
      </p:sp>
    </p:spTree>
    <p:extLst>
      <p:ext uri="{BB962C8B-B14F-4D97-AF65-F5344CB8AC3E}">
        <p14:creationId xmlns:p14="http://schemas.microsoft.com/office/powerpoint/2010/main" val="35546941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and 4 Conten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dirty="0"/>
              <a:t>Title and 4 content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8" name="Content Center Lef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3265675"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9" name="Content Center Right">
            <a:extLst>
              <a:ext uri="{FF2B5EF4-FFF2-40B4-BE49-F238E27FC236}">
                <a16:creationId xmlns:a16="http://schemas.microsoft.com/office/drawing/2014/main" id="{A8A7CEA5-195D-4DB0-B5A3-06CEEA93C108}"/>
              </a:ext>
            </a:extLst>
          </p:cNvPr>
          <p:cNvSpPr>
            <a:spLocks noGrp="1"/>
          </p:cNvSpPr>
          <p:nvPr>
            <p:ph type="body" idx="3" hasCustomPrompt="1"/>
          </p:nvPr>
        </p:nvSpPr>
        <p:spPr>
          <a:xfrm>
            <a:off x="6165590"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0" name="Content Right">
            <a:extLst>
              <a:ext uri="{FF2B5EF4-FFF2-40B4-BE49-F238E27FC236}">
                <a16:creationId xmlns:a16="http://schemas.microsoft.com/office/drawing/2014/main" id="{BC11431A-8924-465C-98E0-6E4655C69AA7}"/>
              </a:ext>
            </a:extLst>
          </p:cNvPr>
          <p:cNvSpPr>
            <a:spLocks noGrp="1"/>
          </p:cNvSpPr>
          <p:nvPr>
            <p:ph type="body" idx="4" hasCustomPrompt="1"/>
          </p:nvPr>
        </p:nvSpPr>
        <p:spPr>
          <a:xfrm>
            <a:off x="9065505"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1BFB2E0D-B82D-49CC-9802-AFB8BA6D0938}"/>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89053900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1"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4 headers, and 4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4" name="Content 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Center Lef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3264408"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5" name="Content Header Center Right">
            <a:extLst>
              <a:ext uri="{FF2B5EF4-FFF2-40B4-BE49-F238E27FC236}">
                <a16:creationId xmlns:a16="http://schemas.microsoft.com/office/drawing/2014/main" id="{B3EBECE3-35F9-4AF4-A8A7-FD546C7C32D6}"/>
              </a:ext>
            </a:extLst>
          </p:cNvPr>
          <p:cNvSpPr>
            <a:spLocks noGrp="1"/>
          </p:cNvSpPr>
          <p:nvPr>
            <p:ph type="subTitle" idx="7" hasCustomPrompt="1"/>
          </p:nvPr>
        </p:nvSpPr>
        <p:spPr>
          <a:xfrm>
            <a:off x="6163056"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9" name="Content Center Right">
            <a:extLst>
              <a:ext uri="{FF2B5EF4-FFF2-40B4-BE49-F238E27FC236}">
                <a16:creationId xmlns:a16="http://schemas.microsoft.com/office/drawing/2014/main" id="{92466994-EA21-45EA-9DC6-3C179254B3A8}"/>
              </a:ext>
            </a:extLst>
          </p:cNvPr>
          <p:cNvSpPr>
            <a:spLocks noGrp="1"/>
          </p:cNvSpPr>
          <p:nvPr>
            <p:ph type="body" idx="3" hasCustomPrompt="1"/>
          </p:nvPr>
        </p:nvSpPr>
        <p:spPr>
          <a:xfrm>
            <a:off x="6163056"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2" name="Content Header Right">
            <a:extLst>
              <a:ext uri="{FF2B5EF4-FFF2-40B4-BE49-F238E27FC236}">
                <a16:creationId xmlns:a16="http://schemas.microsoft.com/office/drawing/2014/main" id="{ED932AC6-C3A8-487A-A17E-48D0C368204C}"/>
              </a:ext>
            </a:extLst>
          </p:cNvPr>
          <p:cNvSpPr>
            <a:spLocks noGrp="1"/>
          </p:cNvSpPr>
          <p:nvPr>
            <p:ph type="subTitle" idx="8" hasCustomPrompt="1"/>
          </p:nvPr>
        </p:nvSpPr>
        <p:spPr>
          <a:xfrm>
            <a:off x="9061704"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0" name="Content Right">
            <a:extLst>
              <a:ext uri="{FF2B5EF4-FFF2-40B4-BE49-F238E27FC236}">
                <a16:creationId xmlns:a16="http://schemas.microsoft.com/office/drawing/2014/main" id="{7CF59EA0-9039-4A19-8197-DA073A0DB52B}"/>
              </a:ext>
            </a:extLst>
          </p:cNvPr>
          <p:cNvSpPr>
            <a:spLocks noGrp="1"/>
          </p:cNvSpPr>
          <p:nvPr>
            <p:ph type="body" idx="4" hasCustomPrompt="1"/>
          </p:nvPr>
        </p:nvSpPr>
        <p:spPr>
          <a:xfrm>
            <a:off x="9061704"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Tree>
    <p:custDataLst>
      <p:tags r:id="rId1"/>
    </p:custDataLst>
    <p:extLst>
      <p:ext uri="{BB962C8B-B14F-4D97-AF65-F5344CB8AC3E}">
        <p14:creationId xmlns:p14="http://schemas.microsoft.com/office/powerpoint/2010/main" val="2480628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4 Large Pictures,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4 large pictures, 4 headers, and 4 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9" hasCustomPrompt="1"/>
          </p:nvPr>
        </p:nvSpPr>
        <p:spPr>
          <a:xfrm>
            <a:off x="365760"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4363105"/>
            <a:ext cx="2834640" cy="2071637"/>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2"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10" hasCustomPrompt="1"/>
          </p:nvPr>
        </p:nvSpPr>
        <p:spPr>
          <a:xfrm>
            <a:off x="3264408"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4" name="Content 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8" name="Content Center Lef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3264408" y="4363105"/>
            <a:ext cx="2834640" cy="2071637"/>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3"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11" hasCustomPrompt="1"/>
          </p:nvPr>
        </p:nvSpPr>
        <p:spPr>
          <a:xfrm>
            <a:off x="6163056"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5" name="Content Header Center Right">
            <a:extLst>
              <a:ext uri="{FF2B5EF4-FFF2-40B4-BE49-F238E27FC236}">
                <a16:creationId xmlns:a16="http://schemas.microsoft.com/office/drawing/2014/main" id="{CF01F87A-DBEF-4657-8500-6A751FF3BC24}"/>
              </a:ext>
            </a:extLst>
          </p:cNvPr>
          <p:cNvSpPr>
            <a:spLocks noGrp="1"/>
          </p:cNvSpPr>
          <p:nvPr>
            <p:ph type="subTitle" idx="7" hasCustomPrompt="1"/>
          </p:nvPr>
        </p:nvSpPr>
        <p:spPr>
          <a:xfrm>
            <a:off x="6163056"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9" name="Content Center Right">
            <a:extLst>
              <a:ext uri="{FF2B5EF4-FFF2-40B4-BE49-F238E27FC236}">
                <a16:creationId xmlns:a16="http://schemas.microsoft.com/office/drawing/2014/main" id="{FD28CF85-103D-4AC7-BF7A-D32715F9433A}"/>
              </a:ext>
            </a:extLst>
          </p:cNvPr>
          <p:cNvSpPr>
            <a:spLocks noGrp="1"/>
          </p:cNvSpPr>
          <p:nvPr>
            <p:ph type="body" idx="3" hasCustomPrompt="1"/>
          </p:nvPr>
        </p:nvSpPr>
        <p:spPr>
          <a:xfrm>
            <a:off x="6163056" y="4363105"/>
            <a:ext cx="2834640" cy="2071637"/>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4" name="Picture Right">
            <a:extLst>
              <a:ext uri="{FF2B5EF4-FFF2-40B4-BE49-F238E27FC236}">
                <a16:creationId xmlns:a16="http://schemas.microsoft.com/office/drawing/2014/main" id="{3225055C-7E4D-4C57-84DA-4F32CFEE666E}"/>
              </a:ext>
            </a:extLst>
          </p:cNvPr>
          <p:cNvSpPr>
            <a:spLocks noGrp="1"/>
          </p:cNvSpPr>
          <p:nvPr>
            <p:ph idx="12" hasCustomPrompt="1"/>
          </p:nvPr>
        </p:nvSpPr>
        <p:spPr>
          <a:xfrm>
            <a:off x="9061704"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16" name="Content Header Right">
            <a:extLst>
              <a:ext uri="{FF2B5EF4-FFF2-40B4-BE49-F238E27FC236}">
                <a16:creationId xmlns:a16="http://schemas.microsoft.com/office/drawing/2014/main" id="{B17A76EF-1D7E-4BB9-BAFA-8EAA0807E356}"/>
              </a:ext>
            </a:extLst>
          </p:cNvPr>
          <p:cNvSpPr>
            <a:spLocks noGrp="1"/>
          </p:cNvSpPr>
          <p:nvPr>
            <p:ph type="subTitle" idx="8" hasCustomPrompt="1"/>
          </p:nvPr>
        </p:nvSpPr>
        <p:spPr>
          <a:xfrm>
            <a:off x="9061704"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0" name="Content Right">
            <a:extLst>
              <a:ext uri="{FF2B5EF4-FFF2-40B4-BE49-F238E27FC236}">
                <a16:creationId xmlns:a16="http://schemas.microsoft.com/office/drawing/2014/main" id="{528A167E-DBEB-4BD8-B32A-B1DBF78AA248}"/>
              </a:ext>
            </a:extLst>
          </p:cNvPr>
          <p:cNvSpPr>
            <a:spLocks noGrp="1"/>
          </p:cNvSpPr>
          <p:nvPr>
            <p:ph type="body" idx="4" hasCustomPrompt="1"/>
          </p:nvPr>
        </p:nvSpPr>
        <p:spPr>
          <a:xfrm>
            <a:off x="9061704" y="4363105"/>
            <a:ext cx="2834640" cy="2071637"/>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02190772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4 Small Pictures,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dirty="0"/>
              <a:t>Title, 4 small pictures, 4 headers, and 4 text fields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9" hasCustomPrompt="1"/>
          </p:nvPr>
        </p:nvSpPr>
        <p:spPr>
          <a:xfrm>
            <a:off x="97790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3" name="Content Header 1">
            <a:extLst>
              <a:ext uri="{FF2B5EF4-FFF2-40B4-BE49-F238E27FC236}">
                <a16:creationId xmlns:a16="http://schemas.microsoft.com/office/drawing/2014/main" id="{573CFC72-9096-4F5D-9BDB-96DE57732BB8}"/>
              </a:ext>
            </a:extLst>
          </p:cNvPr>
          <p:cNvSpPr>
            <a:spLocks noGrp="1"/>
          </p:cNvSpPr>
          <p:nvPr>
            <p:ph type="subTitle" idx="5" hasCustomPrompt="1"/>
          </p:nvPr>
        </p:nvSpPr>
        <p:spPr>
          <a:xfrm>
            <a:off x="365760"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365760" y="3291839"/>
            <a:ext cx="2834640" cy="3142903"/>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0" hasCustomPrompt="1"/>
          </p:nvPr>
        </p:nvSpPr>
        <p:spPr>
          <a:xfrm>
            <a:off x="381254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4" name="Content Header 2">
            <a:extLst>
              <a:ext uri="{FF2B5EF4-FFF2-40B4-BE49-F238E27FC236}">
                <a16:creationId xmlns:a16="http://schemas.microsoft.com/office/drawing/2014/main" id="{3777F387-CD61-4FDE-AE0D-E17DE70D3B19}"/>
              </a:ext>
            </a:extLst>
          </p:cNvPr>
          <p:cNvSpPr>
            <a:spLocks noGrp="1"/>
          </p:cNvSpPr>
          <p:nvPr>
            <p:ph type="subTitle" idx="6" hasCustomPrompt="1"/>
          </p:nvPr>
        </p:nvSpPr>
        <p:spPr>
          <a:xfrm>
            <a:off x="3264408"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3264408" y="3291839"/>
            <a:ext cx="2834640" cy="3142903"/>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1" hasCustomPrompt="1"/>
          </p:nvPr>
        </p:nvSpPr>
        <p:spPr>
          <a:xfrm>
            <a:off x="664718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5" name="Content Header 3">
            <a:extLst>
              <a:ext uri="{FF2B5EF4-FFF2-40B4-BE49-F238E27FC236}">
                <a16:creationId xmlns:a16="http://schemas.microsoft.com/office/drawing/2014/main" id="{CF3CD244-8B44-44A6-A623-84365E91EAE7}"/>
              </a:ext>
            </a:extLst>
          </p:cNvPr>
          <p:cNvSpPr>
            <a:spLocks noGrp="1"/>
          </p:cNvSpPr>
          <p:nvPr>
            <p:ph type="subTitle" idx="7" hasCustomPrompt="1"/>
          </p:nvPr>
        </p:nvSpPr>
        <p:spPr>
          <a:xfrm>
            <a:off x="6163056"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6163056" y="3291839"/>
            <a:ext cx="2834640" cy="3142903"/>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12" hasCustomPrompt="1"/>
          </p:nvPr>
        </p:nvSpPr>
        <p:spPr>
          <a:xfrm>
            <a:off x="948182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16" name="Content Header 4">
            <a:extLst>
              <a:ext uri="{FF2B5EF4-FFF2-40B4-BE49-F238E27FC236}">
                <a16:creationId xmlns:a16="http://schemas.microsoft.com/office/drawing/2014/main" id="{08FBD2BF-3C8E-4153-80EE-99905AF06DB0}"/>
              </a:ext>
            </a:extLst>
          </p:cNvPr>
          <p:cNvSpPr>
            <a:spLocks noGrp="1"/>
          </p:cNvSpPr>
          <p:nvPr>
            <p:ph type="subTitle" idx="8" hasCustomPrompt="1"/>
          </p:nvPr>
        </p:nvSpPr>
        <p:spPr>
          <a:xfrm>
            <a:off x="9061704"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9061704" y="3291839"/>
            <a:ext cx="2834640" cy="3142903"/>
          </a:xfrm>
        </p:spPr>
        <p:txBody>
          <a:bodyPr lIns="91440">
            <a:normAutofit/>
          </a:bodyPr>
          <a:lstStyle>
            <a:lvl1pPr marL="0" indent="0">
              <a:spcAft>
                <a:spcPts val="1200"/>
              </a:spcAft>
              <a:buNone/>
              <a:defRPr sz="2000">
                <a:solidFill>
                  <a:schemeClr val="tx2"/>
                </a:solidFill>
              </a:defRPr>
            </a:lvl1pPr>
          </a:lstStyle>
          <a:p>
            <a:pPr lvl="0"/>
            <a:r>
              <a:rPr lang="en-US" dirty="0"/>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45597823"/>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4 Large Pictures,and 4 Header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dirty="0"/>
              <a:t>Title, 4 large pictures, and 4 headers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9" hasCustomPrompt="1"/>
          </p:nvPr>
        </p:nvSpPr>
        <p:spPr>
          <a:xfrm>
            <a:off x="365760"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3" name="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2"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10" hasCustomPrompt="1"/>
          </p:nvPr>
        </p:nvSpPr>
        <p:spPr>
          <a:xfrm>
            <a:off x="3264408"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4" name="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3"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11" hasCustomPrompt="1"/>
          </p:nvPr>
        </p:nvSpPr>
        <p:spPr>
          <a:xfrm>
            <a:off x="6163056"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5" name="Header Center Right">
            <a:extLst>
              <a:ext uri="{FF2B5EF4-FFF2-40B4-BE49-F238E27FC236}">
                <a16:creationId xmlns:a16="http://schemas.microsoft.com/office/drawing/2014/main" id="{CF01F87A-DBEF-4657-8500-6A751FF3BC24}"/>
              </a:ext>
            </a:extLst>
          </p:cNvPr>
          <p:cNvSpPr>
            <a:spLocks noGrp="1"/>
          </p:cNvSpPr>
          <p:nvPr>
            <p:ph type="subTitle" idx="7" hasCustomPrompt="1"/>
          </p:nvPr>
        </p:nvSpPr>
        <p:spPr>
          <a:xfrm>
            <a:off x="6163056"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4" name="Picture Right">
            <a:extLst>
              <a:ext uri="{FF2B5EF4-FFF2-40B4-BE49-F238E27FC236}">
                <a16:creationId xmlns:a16="http://schemas.microsoft.com/office/drawing/2014/main" id="{3225055C-7E4D-4C57-84DA-4F32CFEE666E}"/>
              </a:ext>
            </a:extLst>
          </p:cNvPr>
          <p:cNvSpPr>
            <a:spLocks noGrp="1"/>
          </p:cNvSpPr>
          <p:nvPr>
            <p:ph idx="12" hasCustomPrompt="1"/>
          </p:nvPr>
        </p:nvSpPr>
        <p:spPr>
          <a:xfrm>
            <a:off x="9061704"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16" name="Header Right">
            <a:extLst>
              <a:ext uri="{FF2B5EF4-FFF2-40B4-BE49-F238E27FC236}">
                <a16:creationId xmlns:a16="http://schemas.microsoft.com/office/drawing/2014/main" id="{B17A76EF-1D7E-4BB9-BAFA-8EAA0807E356}"/>
              </a:ext>
            </a:extLst>
          </p:cNvPr>
          <p:cNvSpPr>
            <a:spLocks noGrp="1"/>
          </p:cNvSpPr>
          <p:nvPr>
            <p:ph type="subTitle" idx="8" hasCustomPrompt="1"/>
          </p:nvPr>
        </p:nvSpPr>
        <p:spPr>
          <a:xfrm>
            <a:off x="9061704"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8849999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_Title, text box, 6 Pictures, and 6 Text Boxe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dirty="0"/>
              <a:t>1 text box, 6 Images, and 6 text boxes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17" hasCustomPrompt="1"/>
          </p:nvPr>
        </p:nvSpPr>
        <p:spPr>
          <a:xfrm>
            <a:off x="1560576" y="1334737"/>
            <a:ext cx="1828800" cy="1828800"/>
          </a:xfrm>
        </p:spPr>
        <p:txBody>
          <a:bodyPr anchor="t">
            <a:normAutofit/>
          </a:bodyPr>
          <a:lstStyle>
            <a:lvl1pPr marL="0" indent="0" algn="ctr">
              <a:buNone/>
              <a:defRPr sz="2400">
                <a:solidFill>
                  <a:schemeClr val="tx2"/>
                </a:solidFill>
              </a:defRPr>
            </a:lvl1pPr>
          </a:lstStyle>
          <a:p>
            <a:r>
              <a:rPr lang="en-US" dirty="0"/>
              <a:t>Click icon to add image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783336"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8" hasCustomPrompt="1"/>
          </p:nvPr>
        </p:nvSpPr>
        <p:spPr>
          <a:xfrm>
            <a:off x="5306568" y="1334737"/>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4529328"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9" hasCustomPrompt="1"/>
          </p:nvPr>
        </p:nvSpPr>
        <p:spPr>
          <a:xfrm>
            <a:off x="9064752" y="1334737"/>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8287512"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20" hasCustomPrompt="1"/>
          </p:nvPr>
        </p:nvSpPr>
        <p:spPr>
          <a:xfrm>
            <a:off x="1560576"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783336"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30" name="Picture 5">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idx="21" hasCustomPrompt="1"/>
          </p:nvPr>
        </p:nvSpPr>
        <p:spPr>
          <a:xfrm>
            <a:off x="5306568"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32" name="Content 5">
            <a:extLst>
              <a:ext uri="{FF2B5EF4-FFF2-40B4-BE49-F238E27FC236}">
                <a16:creationId xmlns:a16="http://schemas.microsoft.com/office/drawing/2014/main" id="{4D93D3AB-1EE8-404D-9F8C-ED6967836914}"/>
              </a:ext>
            </a:extLst>
          </p:cNvPr>
          <p:cNvSpPr>
            <a:spLocks noGrp="1"/>
          </p:cNvSpPr>
          <p:nvPr>
            <p:ph type="body" idx="5" hasCustomPrompt="1"/>
          </p:nvPr>
        </p:nvSpPr>
        <p:spPr>
          <a:xfrm>
            <a:off x="4529328"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33" name="Picture 6">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idx="22" hasCustomPrompt="1"/>
          </p:nvPr>
        </p:nvSpPr>
        <p:spPr>
          <a:xfrm>
            <a:off x="9064752"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35" name="Content 6">
            <a:extLst>
              <a:ext uri="{FF2B5EF4-FFF2-40B4-BE49-F238E27FC236}">
                <a16:creationId xmlns:a16="http://schemas.microsoft.com/office/drawing/2014/main" id="{E00DC7A1-D213-4110-B8F7-671693ED3BA2}"/>
              </a:ext>
            </a:extLst>
          </p:cNvPr>
          <p:cNvSpPr>
            <a:spLocks noGrp="1"/>
          </p:cNvSpPr>
          <p:nvPr>
            <p:ph type="body" idx="6" hasCustomPrompt="1"/>
          </p:nvPr>
        </p:nvSpPr>
        <p:spPr>
          <a:xfrm>
            <a:off x="8287512"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dirty="0"/>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387762212"/>
      </p:ext>
    </p:extLst>
  </p:cSld>
  <p:clrMapOvr>
    <a:masterClrMapping/>
  </p:clrMapOvr>
  <p:extLst mod="1">
    <p:ext uri="{DCECCB84-F9BA-43D5-87BE-67443E8EF086}">
      <p15:sldGuideLst xmlns:p15="http://schemas.microsoft.com/office/powerpoint/2012/main">
        <p15:guide id="2" orient="horz" pos="10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itle, 8 Small Pictures, 8 Headers, and 8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dirty="0"/>
              <a:t>Title, 8 pictures, 8 headers, and 8 text fields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17" hasCustomPrompt="1"/>
          </p:nvPr>
        </p:nvSpPr>
        <p:spPr>
          <a:xfrm>
            <a:off x="365760"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 name="Content Header 1">
            <a:extLst>
              <a:ext uri="{FF2B5EF4-FFF2-40B4-BE49-F238E27FC236}">
                <a16:creationId xmlns:a16="http://schemas.microsoft.com/office/drawing/2014/main" id="{573CFC72-9096-4F5D-9BDB-96DE57732BB8}"/>
              </a:ext>
            </a:extLst>
          </p:cNvPr>
          <p:cNvSpPr>
            <a:spLocks noGrp="1"/>
          </p:cNvSpPr>
          <p:nvPr>
            <p:ph type="subTitle" idx="9" hasCustomPrompt="1"/>
          </p:nvPr>
        </p:nvSpPr>
        <p:spPr>
          <a:xfrm>
            <a:off x="365760"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365760"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8" hasCustomPrompt="1"/>
          </p:nvPr>
        </p:nvSpPr>
        <p:spPr>
          <a:xfrm>
            <a:off x="3264408"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4" name="Content Header 2">
            <a:extLst>
              <a:ext uri="{FF2B5EF4-FFF2-40B4-BE49-F238E27FC236}">
                <a16:creationId xmlns:a16="http://schemas.microsoft.com/office/drawing/2014/main" id="{3777F387-CD61-4FDE-AE0D-E17DE70D3B19}"/>
              </a:ext>
            </a:extLst>
          </p:cNvPr>
          <p:cNvSpPr>
            <a:spLocks noGrp="1"/>
          </p:cNvSpPr>
          <p:nvPr>
            <p:ph type="subTitle" idx="10" hasCustomPrompt="1"/>
          </p:nvPr>
        </p:nvSpPr>
        <p:spPr>
          <a:xfrm>
            <a:off x="3264408"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3264408"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9" hasCustomPrompt="1"/>
          </p:nvPr>
        </p:nvSpPr>
        <p:spPr>
          <a:xfrm>
            <a:off x="6163056"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5" name="Content Header 3">
            <a:extLst>
              <a:ext uri="{FF2B5EF4-FFF2-40B4-BE49-F238E27FC236}">
                <a16:creationId xmlns:a16="http://schemas.microsoft.com/office/drawing/2014/main" id="{CF3CD244-8B44-44A6-A623-84365E91EAE7}"/>
              </a:ext>
            </a:extLst>
          </p:cNvPr>
          <p:cNvSpPr>
            <a:spLocks noGrp="1"/>
          </p:cNvSpPr>
          <p:nvPr>
            <p:ph type="subTitle" idx="11" hasCustomPrompt="1"/>
          </p:nvPr>
        </p:nvSpPr>
        <p:spPr>
          <a:xfrm>
            <a:off x="6163056"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6163056"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20" hasCustomPrompt="1"/>
          </p:nvPr>
        </p:nvSpPr>
        <p:spPr>
          <a:xfrm>
            <a:off x="9061704"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16" name="Content Header 4">
            <a:extLst>
              <a:ext uri="{FF2B5EF4-FFF2-40B4-BE49-F238E27FC236}">
                <a16:creationId xmlns:a16="http://schemas.microsoft.com/office/drawing/2014/main" id="{08FBD2BF-3C8E-4153-80EE-99905AF06DB0}"/>
              </a:ext>
            </a:extLst>
          </p:cNvPr>
          <p:cNvSpPr>
            <a:spLocks noGrp="1"/>
          </p:cNvSpPr>
          <p:nvPr>
            <p:ph type="subTitle" idx="12" hasCustomPrompt="1"/>
          </p:nvPr>
        </p:nvSpPr>
        <p:spPr>
          <a:xfrm>
            <a:off x="9061704"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9061704"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30" name="Picture 5">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idx="21" hasCustomPrompt="1"/>
          </p:nvPr>
        </p:nvSpPr>
        <p:spPr>
          <a:xfrm>
            <a:off x="365760"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1" name="Content Header 5">
            <a:extLst>
              <a:ext uri="{FF2B5EF4-FFF2-40B4-BE49-F238E27FC236}">
                <a16:creationId xmlns:a16="http://schemas.microsoft.com/office/drawing/2014/main" id="{E8024806-5459-4580-AA84-DFE98F18A5A3}"/>
              </a:ext>
            </a:extLst>
          </p:cNvPr>
          <p:cNvSpPr>
            <a:spLocks noGrp="1"/>
          </p:cNvSpPr>
          <p:nvPr>
            <p:ph type="subTitle" idx="13" hasCustomPrompt="1"/>
          </p:nvPr>
        </p:nvSpPr>
        <p:spPr>
          <a:xfrm>
            <a:off x="365760"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32" name="Content 5">
            <a:extLst>
              <a:ext uri="{FF2B5EF4-FFF2-40B4-BE49-F238E27FC236}">
                <a16:creationId xmlns:a16="http://schemas.microsoft.com/office/drawing/2014/main" id="{4D93D3AB-1EE8-404D-9F8C-ED6967836914}"/>
              </a:ext>
            </a:extLst>
          </p:cNvPr>
          <p:cNvSpPr>
            <a:spLocks noGrp="1"/>
          </p:cNvSpPr>
          <p:nvPr>
            <p:ph type="body" idx="5" hasCustomPrompt="1"/>
          </p:nvPr>
        </p:nvSpPr>
        <p:spPr>
          <a:xfrm>
            <a:off x="365760"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33" name="Picture 6">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idx="22" hasCustomPrompt="1"/>
          </p:nvPr>
        </p:nvSpPr>
        <p:spPr>
          <a:xfrm>
            <a:off x="3264408"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4" name="Content Header 6">
            <a:extLst>
              <a:ext uri="{FF2B5EF4-FFF2-40B4-BE49-F238E27FC236}">
                <a16:creationId xmlns:a16="http://schemas.microsoft.com/office/drawing/2014/main" id="{484800A7-DA7A-48C2-BD82-C01F6FD9DB3E}"/>
              </a:ext>
            </a:extLst>
          </p:cNvPr>
          <p:cNvSpPr>
            <a:spLocks noGrp="1"/>
          </p:cNvSpPr>
          <p:nvPr>
            <p:ph type="subTitle" idx="14" hasCustomPrompt="1"/>
          </p:nvPr>
        </p:nvSpPr>
        <p:spPr>
          <a:xfrm>
            <a:off x="3264408"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35" name="Content 6">
            <a:extLst>
              <a:ext uri="{FF2B5EF4-FFF2-40B4-BE49-F238E27FC236}">
                <a16:creationId xmlns:a16="http://schemas.microsoft.com/office/drawing/2014/main" id="{E00DC7A1-D213-4110-B8F7-671693ED3BA2}"/>
              </a:ext>
            </a:extLst>
          </p:cNvPr>
          <p:cNvSpPr>
            <a:spLocks noGrp="1"/>
          </p:cNvSpPr>
          <p:nvPr>
            <p:ph type="body" idx="6" hasCustomPrompt="1"/>
          </p:nvPr>
        </p:nvSpPr>
        <p:spPr>
          <a:xfrm>
            <a:off x="3264408"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36" name="Picture 7">
            <a:extLst>
              <a:ext uri="{FF2B5EF4-FFF2-40B4-BE49-F238E27FC236}">
                <a16:creationId xmlns:a16="http://schemas.microsoft.com/office/drawing/2014/main" id="{0FD6813E-DBAA-47AF-94A9-F300864878FA}"/>
              </a:ext>
              <a:ext uri="{C183D7F6-B498-43B3-948B-1728B52AA6E4}">
                <adec:decorative xmlns:adec="http://schemas.microsoft.com/office/drawing/2017/decorative" val="1"/>
              </a:ext>
            </a:extLst>
          </p:cNvPr>
          <p:cNvSpPr>
            <a:spLocks noGrp="1"/>
          </p:cNvSpPr>
          <p:nvPr>
            <p:ph idx="23" hasCustomPrompt="1"/>
          </p:nvPr>
        </p:nvSpPr>
        <p:spPr>
          <a:xfrm>
            <a:off x="6163056"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7" name="Content Header 7">
            <a:extLst>
              <a:ext uri="{FF2B5EF4-FFF2-40B4-BE49-F238E27FC236}">
                <a16:creationId xmlns:a16="http://schemas.microsoft.com/office/drawing/2014/main" id="{706046A5-A656-4648-BD39-64FA5E94B613}"/>
              </a:ext>
            </a:extLst>
          </p:cNvPr>
          <p:cNvSpPr>
            <a:spLocks noGrp="1"/>
          </p:cNvSpPr>
          <p:nvPr>
            <p:ph type="subTitle" idx="15" hasCustomPrompt="1"/>
          </p:nvPr>
        </p:nvSpPr>
        <p:spPr>
          <a:xfrm>
            <a:off x="6163056"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38" name="Content 7">
            <a:extLst>
              <a:ext uri="{FF2B5EF4-FFF2-40B4-BE49-F238E27FC236}">
                <a16:creationId xmlns:a16="http://schemas.microsoft.com/office/drawing/2014/main" id="{9B368858-C97D-421E-8EFA-7300741447EE}"/>
              </a:ext>
            </a:extLst>
          </p:cNvPr>
          <p:cNvSpPr>
            <a:spLocks noGrp="1"/>
          </p:cNvSpPr>
          <p:nvPr>
            <p:ph type="body" idx="7" hasCustomPrompt="1"/>
          </p:nvPr>
        </p:nvSpPr>
        <p:spPr>
          <a:xfrm>
            <a:off x="6163056"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39" name="Picture 8">
            <a:extLst>
              <a:ext uri="{FF2B5EF4-FFF2-40B4-BE49-F238E27FC236}">
                <a16:creationId xmlns:a16="http://schemas.microsoft.com/office/drawing/2014/main" id="{9A78C933-BE2D-4980-BE96-E14880669883}"/>
              </a:ext>
              <a:ext uri="{C183D7F6-B498-43B3-948B-1728B52AA6E4}">
                <adec:decorative xmlns:adec="http://schemas.microsoft.com/office/drawing/2017/decorative" val="1"/>
              </a:ext>
            </a:extLst>
          </p:cNvPr>
          <p:cNvSpPr>
            <a:spLocks noGrp="1"/>
          </p:cNvSpPr>
          <p:nvPr>
            <p:ph idx="24" hasCustomPrompt="1"/>
          </p:nvPr>
        </p:nvSpPr>
        <p:spPr>
          <a:xfrm>
            <a:off x="9061704" y="3814574"/>
            <a:ext cx="2834640" cy="1648911"/>
          </a:xfrm>
        </p:spPr>
        <p:txBody>
          <a:bodyPr anchor="t"/>
          <a:lstStyle>
            <a:lvl1pPr marL="0" indent="0" algn="ctr">
              <a:buNone/>
              <a:defRPr sz="3200">
                <a:solidFill>
                  <a:schemeClr val="tx2"/>
                </a:solidFill>
              </a:defRPr>
            </a:lvl1pPr>
          </a:lstStyle>
          <a:p>
            <a:r>
              <a:rPr lang="en-US" dirty="0"/>
              <a:t>Click icon to add image</a:t>
            </a:r>
          </a:p>
        </p:txBody>
      </p:sp>
      <p:sp>
        <p:nvSpPr>
          <p:cNvPr id="40" name="Content Header 8">
            <a:extLst>
              <a:ext uri="{FF2B5EF4-FFF2-40B4-BE49-F238E27FC236}">
                <a16:creationId xmlns:a16="http://schemas.microsoft.com/office/drawing/2014/main" id="{DE6244C7-6311-4CE0-AB72-2F6B429380EE}"/>
              </a:ext>
            </a:extLst>
          </p:cNvPr>
          <p:cNvSpPr>
            <a:spLocks noGrp="1"/>
          </p:cNvSpPr>
          <p:nvPr>
            <p:ph type="subTitle" idx="16" hasCustomPrompt="1"/>
          </p:nvPr>
        </p:nvSpPr>
        <p:spPr>
          <a:xfrm>
            <a:off x="9061704"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dirty="0"/>
              <a:t>Enter subtitle</a:t>
            </a:r>
          </a:p>
        </p:txBody>
      </p:sp>
      <p:sp>
        <p:nvSpPr>
          <p:cNvPr id="41" name="Content 8">
            <a:extLst>
              <a:ext uri="{FF2B5EF4-FFF2-40B4-BE49-F238E27FC236}">
                <a16:creationId xmlns:a16="http://schemas.microsoft.com/office/drawing/2014/main" id="{FD06B556-F6DC-4CCE-8B02-F0089954096F}"/>
              </a:ext>
            </a:extLst>
          </p:cNvPr>
          <p:cNvSpPr>
            <a:spLocks noGrp="1"/>
          </p:cNvSpPr>
          <p:nvPr>
            <p:ph type="body" idx="8" hasCustomPrompt="1"/>
          </p:nvPr>
        </p:nvSpPr>
        <p:spPr>
          <a:xfrm>
            <a:off x="9061704"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dirty="0"/>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651150882"/>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Gallary">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301752"/>
            <a:ext cx="11569209" cy="731318"/>
          </a:xfrm>
        </p:spPr>
        <p:txBody>
          <a:bodyPr/>
          <a:lstStyle>
            <a:lvl1pPr>
              <a:defRPr/>
            </a:lvl1pPr>
          </a:lstStyle>
          <a:p>
            <a:r>
              <a:rPr lang="en-US" dirty="0"/>
              <a:t>Title and 8 pictures</a:t>
            </a:r>
          </a:p>
        </p:txBody>
      </p:sp>
      <p:sp>
        <p:nvSpPr>
          <p:cNvPr id="11" name="Picture 1">
            <a:extLst>
              <a:ext uri="{FF2B5EF4-FFF2-40B4-BE49-F238E27FC236}">
                <a16:creationId xmlns:a16="http://schemas.microsoft.com/office/drawing/2014/main" id="{01E0569B-0304-4CF2-95FE-74EEAC9AEC38}"/>
              </a:ext>
            </a:extLst>
          </p:cNvPr>
          <p:cNvSpPr>
            <a:spLocks noGrp="1"/>
          </p:cNvSpPr>
          <p:nvPr>
            <p:ph idx="1" hasCustomPrompt="1"/>
          </p:nvPr>
        </p:nvSpPr>
        <p:spPr>
          <a:xfrm>
            <a:off x="451220"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2" name="Picture 2">
            <a:extLst>
              <a:ext uri="{FF2B5EF4-FFF2-40B4-BE49-F238E27FC236}">
                <a16:creationId xmlns:a16="http://schemas.microsoft.com/office/drawing/2014/main" id="{4E39BCC2-7E6B-49A6-88A7-4389D0876599}"/>
              </a:ext>
            </a:extLst>
          </p:cNvPr>
          <p:cNvSpPr>
            <a:spLocks noGrp="1"/>
          </p:cNvSpPr>
          <p:nvPr>
            <p:ph idx="2" hasCustomPrompt="1"/>
          </p:nvPr>
        </p:nvSpPr>
        <p:spPr>
          <a:xfrm>
            <a:off x="3348813"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3" name="Picture 3">
            <a:extLst>
              <a:ext uri="{FF2B5EF4-FFF2-40B4-BE49-F238E27FC236}">
                <a16:creationId xmlns:a16="http://schemas.microsoft.com/office/drawing/2014/main" id="{292A7B23-5883-4A03-AA9E-D7887267A0B5}"/>
              </a:ext>
            </a:extLst>
          </p:cNvPr>
          <p:cNvSpPr>
            <a:spLocks noGrp="1"/>
          </p:cNvSpPr>
          <p:nvPr>
            <p:ph idx="3" hasCustomPrompt="1"/>
          </p:nvPr>
        </p:nvSpPr>
        <p:spPr>
          <a:xfrm>
            <a:off x="6246406"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4" name="Picture 4">
            <a:extLst>
              <a:ext uri="{FF2B5EF4-FFF2-40B4-BE49-F238E27FC236}">
                <a16:creationId xmlns:a16="http://schemas.microsoft.com/office/drawing/2014/main" id="{871FBC72-3D16-49CE-BD02-AD416196D37A}"/>
              </a:ext>
            </a:extLst>
          </p:cNvPr>
          <p:cNvSpPr>
            <a:spLocks noGrp="1"/>
          </p:cNvSpPr>
          <p:nvPr>
            <p:ph idx="4" hasCustomPrompt="1"/>
          </p:nvPr>
        </p:nvSpPr>
        <p:spPr>
          <a:xfrm>
            <a:off x="9144000"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5" name="Picture 5">
            <a:extLst>
              <a:ext uri="{FF2B5EF4-FFF2-40B4-BE49-F238E27FC236}">
                <a16:creationId xmlns:a16="http://schemas.microsoft.com/office/drawing/2014/main" id="{CCC335E7-FA18-44DB-ACBC-F2DABE9FB384}"/>
              </a:ext>
            </a:extLst>
          </p:cNvPr>
          <p:cNvSpPr>
            <a:spLocks noGrp="1"/>
          </p:cNvSpPr>
          <p:nvPr>
            <p:ph idx="5" hasCustomPrompt="1"/>
          </p:nvPr>
        </p:nvSpPr>
        <p:spPr>
          <a:xfrm>
            <a:off x="451220"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6" name="Picture 6">
            <a:extLst>
              <a:ext uri="{FF2B5EF4-FFF2-40B4-BE49-F238E27FC236}">
                <a16:creationId xmlns:a16="http://schemas.microsoft.com/office/drawing/2014/main" id="{BB740650-61A2-4FDC-8700-54D96F01FF5A}"/>
              </a:ext>
            </a:extLst>
          </p:cNvPr>
          <p:cNvSpPr>
            <a:spLocks noGrp="1"/>
          </p:cNvSpPr>
          <p:nvPr>
            <p:ph idx="6" hasCustomPrompt="1"/>
          </p:nvPr>
        </p:nvSpPr>
        <p:spPr>
          <a:xfrm>
            <a:off x="3348813"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7" name="Picture 7">
            <a:extLst>
              <a:ext uri="{FF2B5EF4-FFF2-40B4-BE49-F238E27FC236}">
                <a16:creationId xmlns:a16="http://schemas.microsoft.com/office/drawing/2014/main" id="{CA951A10-B648-4F4E-87FD-97FD8FEB4106}"/>
              </a:ext>
            </a:extLst>
          </p:cNvPr>
          <p:cNvSpPr>
            <a:spLocks noGrp="1"/>
          </p:cNvSpPr>
          <p:nvPr>
            <p:ph idx="7" hasCustomPrompt="1"/>
          </p:nvPr>
        </p:nvSpPr>
        <p:spPr>
          <a:xfrm>
            <a:off x="6246406"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8" name="Picture 8">
            <a:extLst>
              <a:ext uri="{FF2B5EF4-FFF2-40B4-BE49-F238E27FC236}">
                <a16:creationId xmlns:a16="http://schemas.microsoft.com/office/drawing/2014/main" id="{1F4C4007-9EA0-4D1F-938D-A38B105119E9}"/>
              </a:ext>
            </a:extLst>
          </p:cNvPr>
          <p:cNvSpPr>
            <a:spLocks noGrp="1"/>
          </p:cNvSpPr>
          <p:nvPr>
            <p:ph idx="8" hasCustomPrompt="1"/>
          </p:nvPr>
        </p:nvSpPr>
        <p:spPr>
          <a:xfrm>
            <a:off x="9144000"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6022494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nly">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p:txBody>
          <a:bodyPr/>
          <a:lstStyle>
            <a:lvl1pPr>
              <a:defRPr/>
            </a:lvl1pPr>
          </a:lstStyle>
          <a:p>
            <a:r>
              <a:rPr lang="en-US" dirty="0"/>
              <a:t>Title only layout</a:t>
            </a:r>
          </a:p>
        </p:txBody>
      </p:sp>
      <p:sp>
        <p:nvSpPr>
          <p:cNvPr id="19" name="Title Border">
            <a:extLst>
              <a:ext uri="{FF2B5EF4-FFF2-40B4-BE49-F238E27FC236}">
                <a16:creationId xmlns:a16="http://schemas.microsoft.com/office/drawing/2014/main" id="{5C923B7C-0930-466B-9A4C-4F269F22E021}"/>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71302396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Only Blank">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p:txBody>
          <a:bodyPr/>
          <a:lstStyle>
            <a:lvl1pPr>
              <a:defRPr/>
            </a:lvl1pPr>
          </a:lstStyle>
          <a:p>
            <a:r>
              <a:rPr lang="en-US" dirty="0"/>
              <a:t>Title only blank layout</a:t>
            </a:r>
          </a:p>
        </p:txBody>
      </p:sp>
    </p:spTree>
    <p:custDataLst>
      <p:tags r:id="rId1"/>
    </p:custDataLst>
    <p:extLst>
      <p:ext uri="{BB962C8B-B14F-4D97-AF65-F5344CB8AC3E}">
        <p14:creationId xmlns:p14="http://schemas.microsoft.com/office/powerpoint/2010/main" val="3388639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Footer Placeholder 1">
            <a:extLst>
              <a:ext uri="{FF2B5EF4-FFF2-40B4-BE49-F238E27FC236}">
                <a16:creationId xmlns:a16="http://schemas.microsoft.com/office/drawing/2014/main" id="{EB674909-2C77-4827-B856-DBB7809BFCC7}"/>
              </a:ext>
            </a:extLst>
          </p:cNvPr>
          <p:cNvSpPr>
            <a:spLocks noGrp="1"/>
          </p:cNvSpPr>
          <p:nvPr>
            <p:ph type="ftr" sz="quarter" idx="10"/>
          </p:nvPr>
        </p:nvSpPr>
        <p:spPr/>
        <p:txBody>
          <a:bodyPr/>
          <a:lstStyle/>
          <a:p>
            <a:r>
              <a:rPr lang="en-US" dirty="0"/>
              <a:t>Last Update: 11/10/2022</a:t>
            </a:r>
          </a:p>
        </p:txBody>
      </p:sp>
      <p:sp>
        <p:nvSpPr>
          <p:cNvPr id="3" name="Slide Number Placeholder 2">
            <a:extLst>
              <a:ext uri="{FF2B5EF4-FFF2-40B4-BE49-F238E27FC236}">
                <a16:creationId xmlns:a16="http://schemas.microsoft.com/office/drawing/2014/main" id="{E5737987-D8BA-4BFB-86EC-19DD9BD68834}"/>
              </a:ext>
            </a:extLst>
          </p:cNvPr>
          <p:cNvSpPr>
            <a:spLocks noGrp="1"/>
          </p:cNvSpPr>
          <p:nvPr>
            <p:ph type="sldNum" sz="quarter" idx="11"/>
          </p:nvPr>
        </p:nvSpPr>
        <p:spPr/>
        <p:txBody>
          <a:bodyPr/>
          <a:lstStyle/>
          <a:p>
            <a:fld id="{04C45A55-F42A-4D1B-9AA2-8BF4CB494A9A}" type="slidenum">
              <a:rPr lang="en-US" smtClean="0"/>
              <a:t>‹#›</a:t>
            </a:fld>
            <a:endParaRPr lang="en-US" dirty="0"/>
          </a:p>
        </p:txBody>
      </p:sp>
    </p:spTree>
    <p:extLst>
      <p:ext uri="{BB962C8B-B14F-4D97-AF65-F5344CB8AC3E}">
        <p14:creationId xmlns:p14="http://schemas.microsoft.com/office/powerpoint/2010/main" val="37976382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mall Title and Archite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299526"/>
            <a:ext cx="11569209" cy="289591"/>
          </a:xfrm>
        </p:spPr>
        <p:txBody>
          <a:bodyPr>
            <a:normAutofit/>
          </a:bodyPr>
          <a:lstStyle>
            <a:lvl1pPr>
              <a:defRPr sz="1600"/>
            </a:lvl1pPr>
          </a:lstStyle>
          <a:p>
            <a:r>
              <a:rPr lang="en-US" dirty="0"/>
              <a:t>Architecture layout</a:t>
            </a:r>
          </a:p>
        </p:txBody>
      </p:sp>
    </p:spTree>
    <p:custDataLst>
      <p:tags r:id="rId1"/>
    </p:custDataLst>
    <p:extLst>
      <p:ext uri="{BB962C8B-B14F-4D97-AF65-F5344CB8AC3E}">
        <p14:creationId xmlns:p14="http://schemas.microsoft.com/office/powerpoint/2010/main" val="12724468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itle and Full Bleed Imag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0" y="154244"/>
            <a:ext cx="12192000" cy="289591"/>
          </a:xfrm>
        </p:spPr>
        <p:txBody>
          <a:bodyPr>
            <a:normAutofit/>
          </a:bodyPr>
          <a:lstStyle>
            <a:lvl1pPr marL="228600">
              <a:defRPr sz="1600"/>
            </a:lvl1pPr>
          </a:lstStyle>
          <a:p>
            <a:r>
              <a:rPr lang="en-US" dirty="0"/>
              <a:t>Full Image layout</a:t>
            </a:r>
          </a:p>
        </p:txBody>
      </p:sp>
      <p:sp>
        <p:nvSpPr>
          <p:cNvPr id="11" name="Picture">
            <a:extLst>
              <a:ext uri="{FF2B5EF4-FFF2-40B4-BE49-F238E27FC236}">
                <a16:creationId xmlns:a16="http://schemas.microsoft.com/office/drawing/2014/main" id="{3725AF1B-6140-4505-81CD-922F8227415C}"/>
              </a:ext>
            </a:extLst>
          </p:cNvPr>
          <p:cNvSpPr>
            <a:spLocks noGrp="1"/>
          </p:cNvSpPr>
          <p:nvPr>
            <p:ph sz="quarter" idx="11" hasCustomPrompt="1"/>
          </p:nvPr>
        </p:nvSpPr>
        <p:spPr>
          <a:xfrm>
            <a:off x="0" y="444499"/>
            <a:ext cx="12192000" cy="5979265"/>
          </a:xfrm>
        </p:spPr>
        <p:txBody>
          <a:bodyPr anchor="ctr">
            <a:normAutofit/>
          </a:bodyPr>
          <a:lstStyle>
            <a:lvl1pPr marL="0" indent="0" algn="ctr">
              <a:buNone/>
              <a:defRPr sz="3600"/>
            </a:lvl1pPr>
          </a:lstStyle>
          <a:p>
            <a:r>
              <a:rPr lang="en-US" dirty="0"/>
              <a:t>Click icon to add image</a:t>
            </a:r>
          </a:p>
        </p:txBody>
      </p:sp>
    </p:spTree>
    <p:custDataLst>
      <p:tags r:id="rId1"/>
    </p:custDataLst>
    <p:extLst>
      <p:ext uri="{BB962C8B-B14F-4D97-AF65-F5344CB8AC3E}">
        <p14:creationId xmlns:p14="http://schemas.microsoft.com/office/powerpoint/2010/main" val="22050093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KC-Vertical-Question">
    <p:bg>
      <p:bgPr>
        <a:solidFill>
          <a:schemeClr val="bg1"/>
        </a:solidFill>
        <a:effectLst/>
      </p:bgPr>
    </p:bg>
    <p:spTree>
      <p:nvGrpSpPr>
        <p:cNvPr id="1" name=""/>
        <p:cNvGrpSpPr/>
        <p:nvPr/>
      </p:nvGrpSpPr>
      <p:grpSpPr>
        <a:xfrm>
          <a:off x="0" y="0"/>
          <a:ext cx="0" cy="0"/>
          <a:chOff x="0" y="0"/>
          <a:chExt cx="0" cy="0"/>
        </a:xfrm>
      </p:grpSpPr>
      <p:grpSp>
        <p:nvGrpSpPr>
          <p:cNvPr id="24" name="Background Images">
            <a:extLst>
              <a:ext uri="{FF2B5EF4-FFF2-40B4-BE49-F238E27FC236}">
                <a16:creationId xmlns:a16="http://schemas.microsoft.com/office/drawing/2014/main" id="{EE3862B2-782C-42D5-9515-66EBE7A19C9A}"/>
              </a:ext>
            </a:extLst>
          </p:cNvPr>
          <p:cNvGrpSpPr/>
          <p:nvPr/>
        </p:nvGrpSpPr>
        <p:grpSpPr>
          <a:xfrm>
            <a:off x="0" y="1"/>
            <a:ext cx="12192000" cy="6858000"/>
            <a:chOff x="0" y="1"/>
            <a:chExt cx="12192000" cy="6858000"/>
          </a:xfrm>
        </p:grpSpPr>
        <p:sp>
          <p:nvSpPr>
            <p:cNvPr id="25" name="BKG-TP">
              <a:extLst>
                <a:ext uri="{FF2B5EF4-FFF2-40B4-BE49-F238E27FC236}">
                  <a16:creationId xmlns:a16="http://schemas.microsoft.com/office/drawing/2014/main" id="{C6078C7F-2E33-426C-96FF-E7084DD86E7E}"/>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BKG-RT">
              <a:extLst>
                <a:ext uri="{FF2B5EF4-FFF2-40B4-BE49-F238E27FC236}">
                  <a16:creationId xmlns:a16="http://schemas.microsoft.com/office/drawing/2014/main" id="{5D3C4E6B-760F-4EC0-919D-D0EEACF9ACA9}"/>
                </a:ext>
                <a:ext uri="{C183D7F6-B498-43B3-948B-1728B52AA6E4}">
                  <adec:decorative xmlns:adec="http://schemas.microsoft.com/office/drawing/2017/decorative" val="1"/>
                </a:ext>
              </a:extLst>
            </p:cNvPr>
            <p:cNvSpPr/>
            <p:nvPr/>
          </p:nvSpPr>
          <p:spPr>
            <a:xfrm>
              <a:off x="4584699" y="1005354"/>
              <a:ext cx="7607301" cy="54293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28" name="AWS Logo">
              <a:extLst>
                <a:ext uri="{FF2B5EF4-FFF2-40B4-BE49-F238E27FC236}">
                  <a16:creationId xmlns:a16="http://schemas.microsoft.com/office/drawing/2014/main" id="{90E6AE4C-E744-4586-850E-BEDD7EE7AB80}"/>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29" name="Copyright">
              <a:extLst>
                <a:ext uri="{FF2B5EF4-FFF2-40B4-BE49-F238E27FC236}">
                  <a16:creationId xmlns:a16="http://schemas.microsoft.com/office/drawing/2014/main" id="{274AB020-3E40-43C9-A671-5C17FEE2F38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6"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dirty="0"/>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4324394" cy="825473"/>
          </a:xfrm>
        </p:spPr>
        <p:txBody>
          <a:bodyPr/>
          <a:lstStyle>
            <a:lvl1pPr>
              <a:defRPr>
                <a:solidFill>
                  <a:schemeClr val="bg2"/>
                </a:solidFill>
              </a:defRPr>
            </a:lvl1pPr>
          </a:lstStyle>
          <a:p>
            <a:r>
              <a:rPr lang="en-US" dirty="0"/>
              <a:t>Question and Responses</a:t>
            </a:r>
          </a:p>
        </p:txBody>
      </p:sp>
      <p:sp>
        <p:nvSpPr>
          <p:cNvPr id="7" name="Question">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9" y="1005357"/>
            <a:ext cx="4401650" cy="5429387"/>
          </a:xfrm>
          <a:solidFill>
            <a:schemeClr val="accent1"/>
          </a:solidFill>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400">
                <a:solidFill>
                  <a:schemeClr val="bg2"/>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t>
            </a:r>
            <a:br>
              <a:rPr lang="en-US" dirty="0"/>
            </a:br>
            <a:r>
              <a:rPr lang="en-US" dirty="0"/>
              <a:t>4 responses can only have 1 correct response</a:t>
            </a:r>
            <a:br>
              <a:rPr lang="en-US" dirty="0"/>
            </a:br>
            <a:r>
              <a:rPr lang="en-US" dirty="0"/>
              <a:t>5 responses must have 2 correct responses</a:t>
            </a:r>
            <a:br>
              <a:rPr lang="en-US" dirty="0"/>
            </a:br>
            <a:r>
              <a:rPr lang="en-US" dirty="0"/>
              <a:t>6 responses must have 3 correct responses.</a:t>
            </a:r>
          </a:p>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You can make this field wider if needed. The background color moves with this field. Simply adjust the placement of the response fields to the right to accommodate the wider question field.</a:t>
            </a:r>
          </a:p>
        </p:txBody>
      </p:sp>
      <p:sp>
        <p:nvSpPr>
          <p:cNvPr id="3" name="Choice Header">
            <a:extLst>
              <a:ext uri="{FF2B5EF4-FFF2-40B4-BE49-F238E27FC236}">
                <a16:creationId xmlns:a16="http://schemas.microsoft.com/office/drawing/2014/main" id="{94A86AAC-E12E-4379-82C3-110918D47BB2}"/>
              </a:ext>
            </a:extLst>
          </p:cNvPr>
          <p:cNvSpPr>
            <a:spLocks noGrp="1"/>
          </p:cNvSpPr>
          <p:nvPr>
            <p:ph type="subTitle" idx="13" hasCustomPrompt="1"/>
          </p:nvPr>
        </p:nvSpPr>
        <p:spPr>
          <a:xfrm>
            <a:off x="4581525" y="1008063"/>
            <a:ext cx="847725" cy="323850"/>
          </a:xfrm>
        </p:spPr>
        <p:txBody>
          <a:bodyPr lIns="0" rIns="0">
            <a:noAutofit/>
          </a:bodyPr>
          <a:lstStyle>
            <a:lvl1pPr marL="0" indent="0" algn="ctr">
              <a:buNone/>
              <a:defRPr sz="1800">
                <a:solidFill>
                  <a:schemeClr val="tx2"/>
                </a:solidFill>
              </a:defRPr>
            </a:lvl1pPr>
          </a:lstStyle>
          <a:p>
            <a:pPr lvl="0"/>
            <a:r>
              <a:rPr lang="en-US" dirty="0"/>
              <a:t>Choice</a:t>
            </a:r>
          </a:p>
        </p:txBody>
      </p:sp>
      <p:sp>
        <p:nvSpPr>
          <p:cNvPr id="4" name="Response Header">
            <a:extLst>
              <a:ext uri="{FF2B5EF4-FFF2-40B4-BE49-F238E27FC236}">
                <a16:creationId xmlns:a16="http://schemas.microsoft.com/office/drawing/2014/main" id="{49A546CD-B784-4C60-8DF1-04299A8BD8DC}"/>
              </a:ext>
            </a:extLst>
          </p:cNvPr>
          <p:cNvSpPr>
            <a:spLocks noGrp="1"/>
          </p:cNvSpPr>
          <p:nvPr>
            <p:ph type="subTitle" idx="14" hasCustomPrompt="1"/>
          </p:nvPr>
        </p:nvSpPr>
        <p:spPr>
          <a:xfrm>
            <a:off x="5429250" y="1008063"/>
            <a:ext cx="2457450" cy="323850"/>
          </a:xfrm>
        </p:spPr>
        <p:txBody>
          <a:bodyPr lIns="91440" rIns="0">
            <a:noAutofit/>
          </a:bodyPr>
          <a:lstStyle>
            <a:lvl1pPr marL="0" indent="0" algn="l">
              <a:buNone/>
              <a:defRPr sz="1800">
                <a:solidFill>
                  <a:schemeClr val="tx2"/>
                </a:solidFill>
              </a:defRPr>
            </a:lvl1pPr>
          </a:lstStyle>
          <a:p>
            <a:pPr lvl="0"/>
            <a:r>
              <a:rPr lang="en-US" dirty="0"/>
              <a:t>Response</a:t>
            </a:r>
          </a:p>
        </p:txBody>
      </p:sp>
      <p:sp>
        <p:nvSpPr>
          <p:cNvPr id="9" name="First Resp #">
            <a:extLst>
              <a:ext uri="{FF2B5EF4-FFF2-40B4-BE49-F238E27FC236}">
                <a16:creationId xmlns:a16="http://schemas.microsoft.com/office/drawing/2014/main" id="{DF65B8F8-C411-4217-9956-036774AA94F8}"/>
              </a:ext>
            </a:extLst>
          </p:cNvPr>
          <p:cNvSpPr>
            <a:spLocks noGrp="1"/>
          </p:cNvSpPr>
          <p:nvPr>
            <p:ph type="body" idx="2" hasCustomPrompt="1"/>
          </p:nvPr>
        </p:nvSpPr>
        <p:spPr>
          <a:xfrm>
            <a:off x="4584699" y="1344286"/>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8" name="First Resp Text">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429250" y="1344286"/>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32" name="Second Resp #">
            <a:extLst>
              <a:ext uri="{FF2B5EF4-FFF2-40B4-BE49-F238E27FC236}">
                <a16:creationId xmlns:a16="http://schemas.microsoft.com/office/drawing/2014/main" id="{B27347F1-D178-4BA7-947D-9C3316CA7F55}"/>
              </a:ext>
            </a:extLst>
          </p:cNvPr>
          <p:cNvSpPr>
            <a:spLocks noGrp="1"/>
          </p:cNvSpPr>
          <p:nvPr>
            <p:ph type="body" idx="4" hasCustomPrompt="1"/>
          </p:nvPr>
        </p:nvSpPr>
        <p:spPr>
          <a:xfrm>
            <a:off x="4584699" y="2189689"/>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0" name="Second Resp Text">
            <a:extLst>
              <a:ext uri="{FF2B5EF4-FFF2-40B4-BE49-F238E27FC236}">
                <a16:creationId xmlns:a16="http://schemas.microsoft.com/office/drawing/2014/main" id="{9762E385-4F68-4D4A-BE57-EDA108A285B5}"/>
              </a:ext>
            </a:extLst>
          </p:cNvPr>
          <p:cNvSpPr>
            <a:spLocks noGrp="1"/>
          </p:cNvSpPr>
          <p:nvPr>
            <p:ph type="body" idx="5" hasCustomPrompt="1"/>
          </p:nvPr>
        </p:nvSpPr>
        <p:spPr>
          <a:xfrm>
            <a:off x="5429250" y="2189689"/>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38" name="Third Resp #">
            <a:extLst>
              <a:ext uri="{FF2B5EF4-FFF2-40B4-BE49-F238E27FC236}">
                <a16:creationId xmlns:a16="http://schemas.microsoft.com/office/drawing/2014/main" id="{2ACAFB9D-8E9C-4408-85E1-A3501374C2E9}"/>
              </a:ext>
            </a:extLst>
          </p:cNvPr>
          <p:cNvSpPr>
            <a:spLocks noGrp="1"/>
          </p:cNvSpPr>
          <p:nvPr>
            <p:ph type="body" idx="6" hasCustomPrompt="1"/>
          </p:nvPr>
        </p:nvSpPr>
        <p:spPr>
          <a:xfrm>
            <a:off x="4584699" y="3035092"/>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35" name="Third Resp Text">
            <a:extLst>
              <a:ext uri="{FF2B5EF4-FFF2-40B4-BE49-F238E27FC236}">
                <a16:creationId xmlns:a16="http://schemas.microsoft.com/office/drawing/2014/main" id="{22884D39-7004-49D5-8E88-C45BE1C9BFCB}"/>
              </a:ext>
            </a:extLst>
          </p:cNvPr>
          <p:cNvSpPr>
            <a:spLocks noGrp="1"/>
          </p:cNvSpPr>
          <p:nvPr>
            <p:ph type="body" idx="7" hasCustomPrompt="1"/>
          </p:nvPr>
        </p:nvSpPr>
        <p:spPr>
          <a:xfrm>
            <a:off x="5429250" y="3035092"/>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2" name="Fourth Resp #">
            <a:extLst>
              <a:ext uri="{FF2B5EF4-FFF2-40B4-BE49-F238E27FC236}">
                <a16:creationId xmlns:a16="http://schemas.microsoft.com/office/drawing/2014/main" id="{310C83DA-41AE-4CBA-AA96-EB5CB2226FCF}"/>
              </a:ext>
            </a:extLst>
          </p:cNvPr>
          <p:cNvSpPr>
            <a:spLocks noGrp="1"/>
          </p:cNvSpPr>
          <p:nvPr>
            <p:ph type="body" idx="8" hasCustomPrompt="1"/>
          </p:nvPr>
        </p:nvSpPr>
        <p:spPr>
          <a:xfrm>
            <a:off x="4584699" y="3880495"/>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1" name="Fourth Resp Text">
            <a:extLst>
              <a:ext uri="{FF2B5EF4-FFF2-40B4-BE49-F238E27FC236}">
                <a16:creationId xmlns:a16="http://schemas.microsoft.com/office/drawing/2014/main" id="{AEE05FA0-DD58-4D0B-A7E0-EAC7B789E7A7}"/>
              </a:ext>
            </a:extLst>
          </p:cNvPr>
          <p:cNvSpPr>
            <a:spLocks noGrp="1"/>
          </p:cNvSpPr>
          <p:nvPr>
            <p:ph type="body" idx="9" hasCustomPrompt="1"/>
          </p:nvPr>
        </p:nvSpPr>
        <p:spPr>
          <a:xfrm>
            <a:off x="5429250" y="3880495"/>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4" name="Fifth Resp #">
            <a:extLst>
              <a:ext uri="{FF2B5EF4-FFF2-40B4-BE49-F238E27FC236}">
                <a16:creationId xmlns:a16="http://schemas.microsoft.com/office/drawing/2014/main" id="{B6D2D170-961D-4140-B087-C6CFDF7BBD75}"/>
              </a:ext>
            </a:extLst>
          </p:cNvPr>
          <p:cNvSpPr>
            <a:spLocks noGrp="1"/>
          </p:cNvSpPr>
          <p:nvPr>
            <p:ph type="body" idx="10" hasCustomPrompt="1"/>
          </p:nvPr>
        </p:nvSpPr>
        <p:spPr>
          <a:xfrm>
            <a:off x="4584699" y="4725898"/>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3" name="Fifth Resp Text">
            <a:extLst>
              <a:ext uri="{FF2B5EF4-FFF2-40B4-BE49-F238E27FC236}">
                <a16:creationId xmlns:a16="http://schemas.microsoft.com/office/drawing/2014/main" id="{B428E384-92E9-495A-9CAE-E33E3164F939}"/>
              </a:ext>
            </a:extLst>
          </p:cNvPr>
          <p:cNvSpPr>
            <a:spLocks noGrp="1"/>
          </p:cNvSpPr>
          <p:nvPr>
            <p:ph type="body" idx="11" hasCustomPrompt="1"/>
          </p:nvPr>
        </p:nvSpPr>
        <p:spPr>
          <a:xfrm>
            <a:off x="5429250" y="4725898"/>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6" name="Sixth Resp #">
            <a:extLst>
              <a:ext uri="{FF2B5EF4-FFF2-40B4-BE49-F238E27FC236}">
                <a16:creationId xmlns:a16="http://schemas.microsoft.com/office/drawing/2014/main" id="{DC41B7B5-B438-4885-90AE-758ABF2CA9F9}"/>
              </a:ext>
            </a:extLst>
          </p:cNvPr>
          <p:cNvSpPr>
            <a:spLocks noGrp="1"/>
          </p:cNvSpPr>
          <p:nvPr>
            <p:ph type="body" idx="12" hasCustomPrompt="1"/>
          </p:nvPr>
        </p:nvSpPr>
        <p:spPr>
          <a:xfrm>
            <a:off x="4584699" y="5571303"/>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5" name="Sixth Resp Text">
            <a:extLst>
              <a:ext uri="{FF2B5EF4-FFF2-40B4-BE49-F238E27FC236}">
                <a16:creationId xmlns:a16="http://schemas.microsoft.com/office/drawing/2014/main" id="{09F72B28-4CF6-4FD1-BA4A-5A98215324E2}"/>
              </a:ext>
            </a:extLst>
          </p:cNvPr>
          <p:cNvSpPr>
            <a:spLocks noGrp="1"/>
          </p:cNvSpPr>
          <p:nvPr>
            <p:ph type="body" idx="13" hasCustomPrompt="1"/>
          </p:nvPr>
        </p:nvSpPr>
        <p:spPr>
          <a:xfrm>
            <a:off x="5429250" y="5571303"/>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Tree>
    <p:custDataLst>
      <p:tags r:id="rId1"/>
    </p:custDataLst>
    <p:extLst>
      <p:ext uri="{BB962C8B-B14F-4D97-AF65-F5344CB8AC3E}">
        <p14:creationId xmlns:p14="http://schemas.microsoft.com/office/powerpoint/2010/main" val="27604577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KC-Vertical-Answer">
    <p:bg>
      <p:bgPr>
        <a:solidFill>
          <a:schemeClr val="bg1"/>
        </a:solidFill>
        <a:effectLst/>
      </p:bgPr>
    </p:bg>
    <p:spTree>
      <p:nvGrpSpPr>
        <p:cNvPr id="1" name=""/>
        <p:cNvGrpSpPr/>
        <p:nvPr/>
      </p:nvGrpSpPr>
      <p:grpSpPr>
        <a:xfrm>
          <a:off x="0" y="0"/>
          <a:ext cx="0" cy="0"/>
          <a:chOff x="0" y="0"/>
          <a:chExt cx="0" cy="0"/>
        </a:xfrm>
      </p:grpSpPr>
      <p:grpSp>
        <p:nvGrpSpPr>
          <p:cNvPr id="12" name="Background Images">
            <a:extLst>
              <a:ext uri="{FF2B5EF4-FFF2-40B4-BE49-F238E27FC236}">
                <a16:creationId xmlns:a16="http://schemas.microsoft.com/office/drawing/2014/main" id="{9D893736-31CD-4275-8671-3253868EBB81}"/>
              </a:ext>
            </a:extLst>
          </p:cNvPr>
          <p:cNvGrpSpPr/>
          <p:nvPr/>
        </p:nvGrpSpPr>
        <p:grpSpPr>
          <a:xfrm>
            <a:off x="0" y="1"/>
            <a:ext cx="12192000" cy="6858000"/>
            <a:chOff x="0" y="1"/>
            <a:chExt cx="12192000" cy="6858000"/>
          </a:xfrm>
        </p:grpSpPr>
        <p:sp>
          <p:nvSpPr>
            <p:cNvPr id="13" name="BKG-TP">
              <a:extLst>
                <a:ext uri="{FF2B5EF4-FFF2-40B4-BE49-F238E27FC236}">
                  <a16:creationId xmlns:a16="http://schemas.microsoft.com/office/drawing/2014/main" id="{BF122BEF-CA51-4B5F-A9D2-5B4722001489}"/>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KG-RT">
              <a:extLst>
                <a:ext uri="{FF2B5EF4-FFF2-40B4-BE49-F238E27FC236}">
                  <a16:creationId xmlns:a16="http://schemas.microsoft.com/office/drawing/2014/main" id="{80E3899F-10AE-440C-9957-5E3536890A76}"/>
                </a:ext>
                <a:ext uri="{C183D7F6-B498-43B3-948B-1728B52AA6E4}">
                  <adec:decorative xmlns:adec="http://schemas.microsoft.com/office/drawing/2017/decorative" val="1"/>
                </a:ext>
              </a:extLst>
            </p:cNvPr>
            <p:cNvSpPr/>
            <p:nvPr/>
          </p:nvSpPr>
          <p:spPr>
            <a:xfrm>
              <a:off x="4584699" y="1005354"/>
              <a:ext cx="7607301" cy="54293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16" name="AWS Logo">
              <a:extLst>
                <a:ext uri="{FF2B5EF4-FFF2-40B4-BE49-F238E27FC236}">
                  <a16:creationId xmlns:a16="http://schemas.microsoft.com/office/drawing/2014/main" id="{AFED23B7-B88C-4046-B460-7E08C859BC75}"/>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17" name="Copyright">
              <a:extLst>
                <a:ext uri="{FF2B5EF4-FFF2-40B4-BE49-F238E27FC236}">
                  <a16:creationId xmlns:a16="http://schemas.microsoft.com/office/drawing/2014/main" id="{6102431F-55CF-4F10-BCE6-9666CEA4F8C1}"/>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dirty="0"/>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4324394" cy="825473"/>
          </a:xfrm>
        </p:spPr>
        <p:txBody>
          <a:bodyPr/>
          <a:lstStyle>
            <a:lvl1pPr>
              <a:defRPr>
                <a:solidFill>
                  <a:schemeClr val="bg1"/>
                </a:solidFill>
              </a:defRPr>
            </a:lvl1pPr>
          </a:lstStyle>
          <a:p>
            <a:r>
              <a:rPr lang="en-US" dirty="0"/>
              <a:t>Answer and explanation</a:t>
            </a:r>
          </a:p>
        </p:txBody>
      </p:sp>
      <p:sp>
        <p:nvSpPr>
          <p:cNvPr id="7" name="Question">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9" y="1005356"/>
            <a:ext cx="4401650" cy="5429386"/>
          </a:xfrm>
        </p:spPr>
        <p:txBody>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3" name="AnswerHeader">
            <a:extLst>
              <a:ext uri="{FF2B5EF4-FFF2-40B4-BE49-F238E27FC236}">
                <a16:creationId xmlns:a16="http://schemas.microsoft.com/office/drawing/2014/main" id="{7C8472BF-3681-4E98-B87B-5FA7A5C19359}"/>
              </a:ext>
            </a:extLst>
          </p:cNvPr>
          <p:cNvSpPr>
            <a:spLocks noGrp="1"/>
          </p:cNvSpPr>
          <p:nvPr>
            <p:ph type="subTitle" idx="4" hasCustomPrompt="1"/>
          </p:nvPr>
        </p:nvSpPr>
        <p:spPr>
          <a:xfrm>
            <a:off x="4580888" y="1020685"/>
            <a:ext cx="7611111" cy="400050"/>
          </a:xfrm>
          <a:solidFill>
            <a:schemeClr val="accent2"/>
          </a:solidFill>
        </p:spPr>
        <p:txBody>
          <a:bodyPr lIns="91440">
            <a:noAutofit/>
          </a:bodyPr>
          <a:lstStyle>
            <a:lvl1pPr marL="0" indent="0">
              <a:buNone/>
              <a:defRPr sz="2000"/>
            </a:lvl1pPr>
          </a:lstStyle>
          <a:p>
            <a:pPr lvl="0"/>
            <a:r>
              <a:rPr lang="en-US" dirty="0"/>
              <a:t>Enter “The correct response is x”</a:t>
            </a:r>
          </a:p>
        </p:txBody>
      </p:sp>
      <p:sp>
        <p:nvSpPr>
          <p:cNvPr id="8" name="Answer Text">
            <a:extLst>
              <a:ext uri="{FF2B5EF4-FFF2-40B4-BE49-F238E27FC236}">
                <a16:creationId xmlns:a16="http://schemas.microsoft.com/office/drawing/2014/main" id="{FFCADE15-0CD9-4F7B-9FFC-6A2C71B4D226}"/>
              </a:ext>
            </a:extLst>
          </p:cNvPr>
          <p:cNvSpPr>
            <a:spLocks noGrp="1"/>
          </p:cNvSpPr>
          <p:nvPr>
            <p:ph type="body" idx="2" hasCustomPrompt="1"/>
          </p:nvPr>
        </p:nvSpPr>
        <p:spPr>
          <a:xfrm>
            <a:off x="4886326" y="1420597"/>
            <a:ext cx="7267614" cy="4955378"/>
          </a:xfrm>
          <a:solidFill>
            <a:schemeClr val="bg1"/>
          </a:solidFill>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Tree>
    <p:custDataLst>
      <p:tags r:id="rId1"/>
    </p:custDataLst>
    <p:extLst>
      <p:ext uri="{BB962C8B-B14F-4D97-AF65-F5344CB8AC3E}">
        <p14:creationId xmlns:p14="http://schemas.microsoft.com/office/powerpoint/2010/main" val="348048741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QA-Horizontal">
    <p:bg>
      <p:bgPr>
        <a:solidFill>
          <a:schemeClr val="bg1"/>
        </a:solidFill>
        <a:effectLst/>
      </p:bgPr>
    </p:bg>
    <p:spTree>
      <p:nvGrpSpPr>
        <p:cNvPr id="1" name=""/>
        <p:cNvGrpSpPr/>
        <p:nvPr/>
      </p:nvGrpSpPr>
      <p:grpSpPr>
        <a:xfrm>
          <a:off x="0" y="0"/>
          <a:ext cx="0" cy="0"/>
          <a:chOff x="0" y="0"/>
          <a:chExt cx="0" cy="0"/>
        </a:xfrm>
      </p:grpSpPr>
      <p:grpSp>
        <p:nvGrpSpPr>
          <p:cNvPr id="19" name="Background Images">
            <a:extLst>
              <a:ext uri="{FF2B5EF4-FFF2-40B4-BE49-F238E27FC236}">
                <a16:creationId xmlns:a16="http://schemas.microsoft.com/office/drawing/2014/main" id="{18C277CC-8FC8-4D78-AB63-9513759C0783}"/>
              </a:ext>
            </a:extLst>
          </p:cNvPr>
          <p:cNvGrpSpPr/>
          <p:nvPr/>
        </p:nvGrpSpPr>
        <p:grpSpPr>
          <a:xfrm>
            <a:off x="0" y="1"/>
            <a:ext cx="12192000" cy="6858000"/>
            <a:chOff x="0" y="1"/>
            <a:chExt cx="12192000" cy="6858000"/>
          </a:xfrm>
        </p:grpSpPr>
        <p:sp>
          <p:nvSpPr>
            <p:cNvPr id="20" name="BKG-TP">
              <a:extLst>
                <a:ext uri="{FF2B5EF4-FFF2-40B4-BE49-F238E27FC236}">
                  <a16:creationId xmlns:a16="http://schemas.microsoft.com/office/drawing/2014/main" id="{1C269943-78A1-4304-AE96-B1F32EC214E6}"/>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AWS Logo">
              <a:extLst>
                <a:ext uri="{FF2B5EF4-FFF2-40B4-BE49-F238E27FC236}">
                  <a16:creationId xmlns:a16="http://schemas.microsoft.com/office/drawing/2014/main" id="{A49D8E1E-772D-46F7-9ACE-C06929884B05}"/>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23" name="Copyright">
              <a:extLst>
                <a:ext uri="{FF2B5EF4-FFF2-40B4-BE49-F238E27FC236}">
                  <a16:creationId xmlns:a16="http://schemas.microsoft.com/office/drawing/2014/main" id="{2268572E-7A9B-498D-A37E-CFD2934B7AC2}"/>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dirty="0"/>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11774410" cy="825473"/>
          </a:xfrm>
        </p:spPr>
        <p:txBody>
          <a:bodyPr/>
          <a:lstStyle>
            <a:lvl1pPr>
              <a:defRPr>
                <a:solidFill>
                  <a:schemeClr val="bg1"/>
                </a:solidFill>
              </a:defRPr>
            </a:lvl1pPr>
          </a:lstStyle>
          <a:p>
            <a:r>
              <a:rPr lang="en-US" dirty="0"/>
              <a:t>Answer and explanation</a:t>
            </a:r>
          </a:p>
        </p:txBody>
      </p:sp>
      <p:sp>
        <p:nvSpPr>
          <p:cNvPr id="7" name="Question 1">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8" y="1185497"/>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8" name="Answer Text 1">
            <a:extLst>
              <a:ext uri="{FF2B5EF4-FFF2-40B4-BE49-F238E27FC236}">
                <a16:creationId xmlns:a16="http://schemas.microsoft.com/office/drawing/2014/main" id="{FFCADE15-0CD9-4F7B-9FFC-6A2C71B4D226}"/>
              </a:ext>
            </a:extLst>
          </p:cNvPr>
          <p:cNvSpPr>
            <a:spLocks noGrp="1"/>
          </p:cNvSpPr>
          <p:nvPr>
            <p:ph type="body" idx="2" hasCustomPrompt="1"/>
          </p:nvPr>
        </p:nvSpPr>
        <p:spPr>
          <a:xfrm>
            <a:off x="5651500" y="1185497"/>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
        <p:nvSpPr>
          <p:cNvPr id="12" name="Question 2">
            <a:extLst>
              <a:ext uri="{FF2B5EF4-FFF2-40B4-BE49-F238E27FC236}">
                <a16:creationId xmlns:a16="http://schemas.microsoft.com/office/drawing/2014/main" id="{2733FE88-66AC-4110-B77F-059B3D638C2E}"/>
              </a:ext>
            </a:extLst>
          </p:cNvPr>
          <p:cNvSpPr>
            <a:spLocks noGrp="1"/>
          </p:cNvSpPr>
          <p:nvPr>
            <p:ph type="body" idx="21" hasCustomPrompt="1"/>
          </p:nvPr>
        </p:nvSpPr>
        <p:spPr>
          <a:xfrm>
            <a:off x="179237" y="2526456"/>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13" name="Answer Text 2">
            <a:extLst>
              <a:ext uri="{FF2B5EF4-FFF2-40B4-BE49-F238E27FC236}">
                <a16:creationId xmlns:a16="http://schemas.microsoft.com/office/drawing/2014/main" id="{E33DAA71-DCA3-491A-8A97-143BF1813197}"/>
              </a:ext>
            </a:extLst>
          </p:cNvPr>
          <p:cNvSpPr>
            <a:spLocks noGrp="1"/>
          </p:cNvSpPr>
          <p:nvPr>
            <p:ph type="body" idx="22" hasCustomPrompt="1"/>
          </p:nvPr>
        </p:nvSpPr>
        <p:spPr>
          <a:xfrm>
            <a:off x="5651499" y="2526456"/>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
        <p:nvSpPr>
          <p:cNvPr id="14" name="Question 3">
            <a:extLst>
              <a:ext uri="{FF2B5EF4-FFF2-40B4-BE49-F238E27FC236}">
                <a16:creationId xmlns:a16="http://schemas.microsoft.com/office/drawing/2014/main" id="{85011FB9-28FB-42F5-8639-AFB8DE09EDB0}"/>
              </a:ext>
            </a:extLst>
          </p:cNvPr>
          <p:cNvSpPr>
            <a:spLocks noGrp="1"/>
          </p:cNvSpPr>
          <p:nvPr>
            <p:ph type="body" idx="23" hasCustomPrompt="1"/>
          </p:nvPr>
        </p:nvSpPr>
        <p:spPr>
          <a:xfrm>
            <a:off x="179237" y="3883100"/>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16" name="Answer Text 3">
            <a:extLst>
              <a:ext uri="{FF2B5EF4-FFF2-40B4-BE49-F238E27FC236}">
                <a16:creationId xmlns:a16="http://schemas.microsoft.com/office/drawing/2014/main" id="{BBA625A9-591B-4F80-B2C0-C8B9B7ED58AF}"/>
              </a:ext>
            </a:extLst>
          </p:cNvPr>
          <p:cNvSpPr>
            <a:spLocks noGrp="1"/>
          </p:cNvSpPr>
          <p:nvPr>
            <p:ph type="body" idx="24" hasCustomPrompt="1"/>
          </p:nvPr>
        </p:nvSpPr>
        <p:spPr>
          <a:xfrm>
            <a:off x="5651499" y="3883100"/>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
        <p:nvSpPr>
          <p:cNvPr id="17" name="Question 4">
            <a:extLst>
              <a:ext uri="{FF2B5EF4-FFF2-40B4-BE49-F238E27FC236}">
                <a16:creationId xmlns:a16="http://schemas.microsoft.com/office/drawing/2014/main" id="{94FE6022-0B4D-44CE-B9CB-F3EF8689FC0E}"/>
              </a:ext>
            </a:extLst>
          </p:cNvPr>
          <p:cNvSpPr>
            <a:spLocks noGrp="1"/>
          </p:cNvSpPr>
          <p:nvPr>
            <p:ph type="body" idx="25" hasCustomPrompt="1"/>
          </p:nvPr>
        </p:nvSpPr>
        <p:spPr>
          <a:xfrm>
            <a:off x="179236" y="5239557"/>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again –</a:t>
            </a:r>
            <a:br>
              <a:rPr lang="en-US" dirty="0"/>
            </a:br>
            <a:r>
              <a:rPr lang="en-US" dirty="0"/>
              <a:t>Here you can explain why the responses are correct or incorrect.</a:t>
            </a:r>
          </a:p>
        </p:txBody>
      </p:sp>
      <p:sp>
        <p:nvSpPr>
          <p:cNvPr id="18" name="Answer Text 4">
            <a:extLst>
              <a:ext uri="{FF2B5EF4-FFF2-40B4-BE49-F238E27FC236}">
                <a16:creationId xmlns:a16="http://schemas.microsoft.com/office/drawing/2014/main" id="{A6B202E1-04E5-4362-96B3-ED5EF312171C}"/>
              </a:ext>
            </a:extLst>
          </p:cNvPr>
          <p:cNvSpPr>
            <a:spLocks noGrp="1"/>
          </p:cNvSpPr>
          <p:nvPr>
            <p:ph type="body" idx="26" hasCustomPrompt="1"/>
          </p:nvPr>
        </p:nvSpPr>
        <p:spPr>
          <a:xfrm>
            <a:off x="5651498" y="5239557"/>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Tree>
    <p:custDataLst>
      <p:tags r:id="rId1"/>
    </p:custDataLst>
    <p:extLst>
      <p:ext uri="{BB962C8B-B14F-4D97-AF65-F5344CB8AC3E}">
        <p14:creationId xmlns:p14="http://schemas.microsoft.com/office/powerpoint/2010/main" val="308513623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KC-Horizontal-Question">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E9CD1AC9-3AAD-4061-9815-CA2A755752E2}"/>
              </a:ext>
              <a:ext uri="{C183D7F6-B498-43B3-948B-1728B52AA6E4}">
                <adec:decorative xmlns:adec="http://schemas.microsoft.com/office/drawing/2017/decorative" val="1"/>
              </a:ext>
            </a:extLst>
          </p:cNvPr>
          <p:cNvGrpSpPr/>
          <p:nvPr/>
        </p:nvGrpSpPr>
        <p:grpSpPr>
          <a:xfrm>
            <a:off x="0" y="0"/>
            <a:ext cx="12192000" cy="6858000"/>
            <a:chOff x="0" y="0"/>
            <a:chExt cx="12192000" cy="6858000"/>
          </a:xfrm>
        </p:grpSpPr>
        <p:sp>
          <p:nvSpPr>
            <p:cNvPr id="92" name="BKG-TP">
              <a:extLst>
                <a:ext uri="{FF2B5EF4-FFF2-40B4-BE49-F238E27FC236}">
                  <a16:creationId xmlns:a16="http://schemas.microsoft.com/office/drawing/2014/main" id="{E0B6FD1A-B839-4C89-A4D5-3B9A5AA24C31}"/>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BKG-BM">
              <a:extLst>
                <a:ext uri="{FF2B5EF4-FFF2-40B4-BE49-F238E27FC236}">
                  <a16:creationId xmlns:a16="http://schemas.microsoft.com/office/drawing/2014/main" id="{71CA29FE-029C-470F-8B2A-DE98B38B26DF}"/>
                </a:ext>
                <a:ext uri="{C183D7F6-B498-43B3-948B-1728B52AA6E4}">
                  <adec:decorative xmlns:adec="http://schemas.microsoft.com/office/drawing/2017/decorative" val="1"/>
                </a:ext>
              </a:extLst>
            </p:cNvPr>
            <p:cNvSpPr/>
            <p:nvPr/>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8B560738-A5A3-492F-8E11-B91E6716C30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9728"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Question Number">
            <a:extLst>
              <a:ext uri="{FF2B5EF4-FFF2-40B4-BE49-F238E27FC236}">
                <a16:creationId xmlns:a16="http://schemas.microsoft.com/office/drawing/2014/main" id="{1A8961C4-E232-4CFC-9419-572E417488B7}"/>
              </a:ext>
            </a:extLst>
          </p:cNvPr>
          <p:cNvSpPr>
            <a:spLocks noGrp="1"/>
          </p:cNvSpPr>
          <p:nvPr>
            <p:ph type="title" hasCustomPrompt="1"/>
          </p:nvPr>
        </p:nvSpPr>
        <p:spPr>
          <a:xfrm>
            <a:off x="179239" y="179881"/>
            <a:ext cx="11771597" cy="498849"/>
          </a:xfrm>
        </p:spPr>
        <p:txBody>
          <a:bodyPr/>
          <a:lstStyle>
            <a:lvl1pPr>
              <a:defRPr>
                <a:solidFill>
                  <a:schemeClr val="bg1"/>
                </a:solidFill>
              </a:defRPr>
            </a:lvl1pPr>
          </a:lstStyle>
          <a:p>
            <a:r>
              <a:rPr lang="en-US" dirty="0"/>
              <a:t>Question and Responses</a:t>
            </a:r>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
        <p:nvSpPr>
          <p:cNvPr id="3" name="Choice Header">
            <a:extLst>
              <a:ext uri="{FF2B5EF4-FFF2-40B4-BE49-F238E27FC236}">
                <a16:creationId xmlns:a16="http://schemas.microsoft.com/office/drawing/2014/main" id="{819C768D-12EC-41EC-9F85-ED13A7CA6D52}"/>
              </a:ext>
            </a:extLst>
          </p:cNvPr>
          <p:cNvSpPr>
            <a:spLocks noGrp="1"/>
          </p:cNvSpPr>
          <p:nvPr>
            <p:ph type="subTitle" idx="13" hasCustomPrompt="1"/>
          </p:nvPr>
        </p:nvSpPr>
        <p:spPr>
          <a:xfrm>
            <a:off x="0" y="2109788"/>
            <a:ext cx="887413" cy="317500"/>
          </a:xfrm>
          <a:solidFill>
            <a:schemeClr val="accent2"/>
          </a:solidFill>
          <a:ln>
            <a:noFill/>
          </a:ln>
        </p:spPr>
        <p:txBody>
          <a:bodyPr lIns="0" rIns="0">
            <a:noAutofit/>
          </a:bodyPr>
          <a:lstStyle>
            <a:lvl1pPr marL="0" indent="0" algn="ctr">
              <a:buNone/>
              <a:defRPr sz="1800">
                <a:solidFill>
                  <a:schemeClr val="tx2"/>
                </a:solidFill>
              </a:defRPr>
            </a:lvl1pPr>
          </a:lstStyle>
          <a:p>
            <a:pPr lvl="0"/>
            <a:r>
              <a:rPr lang="en-US" dirty="0"/>
              <a:t>Choice</a:t>
            </a:r>
          </a:p>
        </p:txBody>
      </p:sp>
      <p:sp>
        <p:nvSpPr>
          <p:cNvPr id="4" name="Response Header">
            <a:extLst>
              <a:ext uri="{FF2B5EF4-FFF2-40B4-BE49-F238E27FC236}">
                <a16:creationId xmlns:a16="http://schemas.microsoft.com/office/drawing/2014/main" id="{AFAAB670-BBCA-4429-9F6C-C9ABD61E6B0C}"/>
              </a:ext>
            </a:extLst>
          </p:cNvPr>
          <p:cNvSpPr>
            <a:spLocks noGrp="1"/>
          </p:cNvSpPr>
          <p:nvPr>
            <p:ph type="subTitle" idx="14" hasCustomPrompt="1"/>
          </p:nvPr>
        </p:nvSpPr>
        <p:spPr>
          <a:xfrm>
            <a:off x="907950" y="2109788"/>
            <a:ext cx="11284050" cy="317500"/>
          </a:xfrm>
          <a:solidFill>
            <a:schemeClr val="accent2"/>
          </a:solidFill>
          <a:ln>
            <a:noFill/>
          </a:ln>
        </p:spPr>
        <p:txBody>
          <a:bodyPr lIns="91440" rIns="0">
            <a:noAutofit/>
          </a:bodyPr>
          <a:lstStyle>
            <a:lvl1pPr marL="0" indent="0" algn="l">
              <a:buNone/>
              <a:defRPr sz="1800">
                <a:solidFill>
                  <a:schemeClr val="tx2"/>
                </a:solidFill>
              </a:defRPr>
            </a:lvl1pPr>
          </a:lstStyle>
          <a:p>
            <a:pPr lvl="0"/>
            <a:r>
              <a:rPr lang="en-US" dirty="0"/>
              <a:t>Response</a:t>
            </a:r>
          </a:p>
        </p:txBody>
      </p:sp>
      <p:sp>
        <p:nvSpPr>
          <p:cNvPr id="9" name="First Resp #">
            <a:extLst>
              <a:ext uri="{FF2B5EF4-FFF2-40B4-BE49-F238E27FC236}">
                <a16:creationId xmlns:a16="http://schemas.microsoft.com/office/drawing/2014/main" id="{B4EC449C-918E-4AF9-9E90-0E8D47CF3DD9}"/>
              </a:ext>
            </a:extLst>
          </p:cNvPr>
          <p:cNvSpPr>
            <a:spLocks noGrp="1"/>
          </p:cNvSpPr>
          <p:nvPr>
            <p:ph type="body" idx="2" hasCustomPrompt="1"/>
          </p:nvPr>
        </p:nvSpPr>
        <p:spPr>
          <a:xfrm>
            <a:off x="1" y="2427252"/>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8" name="First Resp Text">
            <a:extLst>
              <a:ext uri="{FF2B5EF4-FFF2-40B4-BE49-F238E27FC236}">
                <a16:creationId xmlns:a16="http://schemas.microsoft.com/office/drawing/2014/main" id="{35CD1FAE-5D7E-4F04-B017-89D4732E2444}"/>
              </a:ext>
            </a:extLst>
          </p:cNvPr>
          <p:cNvSpPr>
            <a:spLocks noGrp="1"/>
          </p:cNvSpPr>
          <p:nvPr>
            <p:ph type="body" idx="3" hasCustomPrompt="1"/>
          </p:nvPr>
        </p:nvSpPr>
        <p:spPr>
          <a:xfrm>
            <a:off x="907950" y="2427252"/>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32" name="Second Resp #">
            <a:extLst>
              <a:ext uri="{FF2B5EF4-FFF2-40B4-BE49-F238E27FC236}">
                <a16:creationId xmlns:a16="http://schemas.microsoft.com/office/drawing/2014/main" id="{05FFB414-A546-4A6C-B7E8-B6D9C7AC88C9}"/>
              </a:ext>
            </a:extLst>
          </p:cNvPr>
          <p:cNvSpPr>
            <a:spLocks noGrp="1"/>
          </p:cNvSpPr>
          <p:nvPr>
            <p:ph type="body" idx="4" hasCustomPrompt="1"/>
          </p:nvPr>
        </p:nvSpPr>
        <p:spPr>
          <a:xfrm>
            <a:off x="1" y="3100734"/>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10" name="Second Resp Text">
            <a:extLst>
              <a:ext uri="{FF2B5EF4-FFF2-40B4-BE49-F238E27FC236}">
                <a16:creationId xmlns:a16="http://schemas.microsoft.com/office/drawing/2014/main" id="{840EA72F-053D-43C4-A0AA-4F71D345F1E1}"/>
              </a:ext>
            </a:extLst>
          </p:cNvPr>
          <p:cNvSpPr>
            <a:spLocks noGrp="1"/>
          </p:cNvSpPr>
          <p:nvPr>
            <p:ph type="body" idx="5" hasCustomPrompt="1"/>
          </p:nvPr>
        </p:nvSpPr>
        <p:spPr>
          <a:xfrm>
            <a:off x="907950" y="3100734"/>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38" name="Third Resp #">
            <a:extLst>
              <a:ext uri="{FF2B5EF4-FFF2-40B4-BE49-F238E27FC236}">
                <a16:creationId xmlns:a16="http://schemas.microsoft.com/office/drawing/2014/main" id="{F00955FE-A162-474C-BFF8-0AB0FBF10130}"/>
              </a:ext>
            </a:extLst>
          </p:cNvPr>
          <p:cNvSpPr>
            <a:spLocks noGrp="1"/>
          </p:cNvSpPr>
          <p:nvPr>
            <p:ph type="body" idx="6" hasCustomPrompt="1"/>
          </p:nvPr>
        </p:nvSpPr>
        <p:spPr>
          <a:xfrm>
            <a:off x="1" y="3774216"/>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35" name="Third Resp Text">
            <a:extLst>
              <a:ext uri="{FF2B5EF4-FFF2-40B4-BE49-F238E27FC236}">
                <a16:creationId xmlns:a16="http://schemas.microsoft.com/office/drawing/2014/main" id="{55974934-D7D0-4C4C-B76C-558C1028590E}"/>
              </a:ext>
            </a:extLst>
          </p:cNvPr>
          <p:cNvSpPr>
            <a:spLocks noGrp="1"/>
          </p:cNvSpPr>
          <p:nvPr>
            <p:ph type="body" idx="7" hasCustomPrompt="1"/>
          </p:nvPr>
        </p:nvSpPr>
        <p:spPr>
          <a:xfrm>
            <a:off x="907950" y="3774216"/>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2" name="Fourth Resp #">
            <a:extLst>
              <a:ext uri="{FF2B5EF4-FFF2-40B4-BE49-F238E27FC236}">
                <a16:creationId xmlns:a16="http://schemas.microsoft.com/office/drawing/2014/main" id="{9A682F4A-836A-42BD-B18F-482CDD9FE392}"/>
              </a:ext>
            </a:extLst>
          </p:cNvPr>
          <p:cNvSpPr>
            <a:spLocks noGrp="1"/>
          </p:cNvSpPr>
          <p:nvPr>
            <p:ph type="body" idx="8" hasCustomPrompt="1"/>
          </p:nvPr>
        </p:nvSpPr>
        <p:spPr>
          <a:xfrm>
            <a:off x="1" y="4447698"/>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1" name="Fourth Resp Text">
            <a:extLst>
              <a:ext uri="{FF2B5EF4-FFF2-40B4-BE49-F238E27FC236}">
                <a16:creationId xmlns:a16="http://schemas.microsoft.com/office/drawing/2014/main" id="{2A075B8F-DFA0-46B1-A70C-B12937892D4B}"/>
              </a:ext>
            </a:extLst>
          </p:cNvPr>
          <p:cNvSpPr>
            <a:spLocks noGrp="1"/>
          </p:cNvSpPr>
          <p:nvPr>
            <p:ph type="body" idx="9" hasCustomPrompt="1"/>
          </p:nvPr>
        </p:nvSpPr>
        <p:spPr>
          <a:xfrm>
            <a:off x="907950" y="4447698"/>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4" name="Fifth Resp #">
            <a:extLst>
              <a:ext uri="{FF2B5EF4-FFF2-40B4-BE49-F238E27FC236}">
                <a16:creationId xmlns:a16="http://schemas.microsoft.com/office/drawing/2014/main" id="{B3A4AC8A-DBAB-477E-8F79-6EFB6340CE48}"/>
              </a:ext>
            </a:extLst>
          </p:cNvPr>
          <p:cNvSpPr>
            <a:spLocks noGrp="1"/>
          </p:cNvSpPr>
          <p:nvPr>
            <p:ph type="body" idx="10" hasCustomPrompt="1"/>
          </p:nvPr>
        </p:nvSpPr>
        <p:spPr>
          <a:xfrm>
            <a:off x="1" y="5121180"/>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3" name="Fifth Resp Text">
            <a:extLst>
              <a:ext uri="{FF2B5EF4-FFF2-40B4-BE49-F238E27FC236}">
                <a16:creationId xmlns:a16="http://schemas.microsoft.com/office/drawing/2014/main" id="{0B4A450D-E822-44AA-8298-11D531D74483}"/>
              </a:ext>
            </a:extLst>
          </p:cNvPr>
          <p:cNvSpPr>
            <a:spLocks noGrp="1"/>
          </p:cNvSpPr>
          <p:nvPr>
            <p:ph type="body" idx="11" hasCustomPrompt="1"/>
          </p:nvPr>
        </p:nvSpPr>
        <p:spPr>
          <a:xfrm>
            <a:off x="907950" y="5121180"/>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
        <p:nvSpPr>
          <p:cNvPr id="46" name="Sixth Resp #">
            <a:extLst>
              <a:ext uri="{FF2B5EF4-FFF2-40B4-BE49-F238E27FC236}">
                <a16:creationId xmlns:a16="http://schemas.microsoft.com/office/drawing/2014/main" id="{4075988B-8657-4CA4-A4CB-EAEA7B298681}"/>
              </a:ext>
            </a:extLst>
          </p:cNvPr>
          <p:cNvSpPr>
            <a:spLocks noGrp="1"/>
          </p:cNvSpPr>
          <p:nvPr>
            <p:ph type="body" idx="12" hasCustomPrompt="1"/>
          </p:nvPr>
        </p:nvSpPr>
        <p:spPr>
          <a:xfrm>
            <a:off x="1" y="5794664"/>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a:t>
            </a:r>
          </a:p>
        </p:txBody>
      </p:sp>
      <p:sp>
        <p:nvSpPr>
          <p:cNvPr id="45" name="Sixth Resp Text">
            <a:extLst>
              <a:ext uri="{FF2B5EF4-FFF2-40B4-BE49-F238E27FC236}">
                <a16:creationId xmlns:a16="http://schemas.microsoft.com/office/drawing/2014/main" id="{327445DD-9D42-491C-969B-C7919BE2E3F0}"/>
              </a:ext>
            </a:extLst>
          </p:cNvPr>
          <p:cNvSpPr>
            <a:spLocks noGrp="1"/>
          </p:cNvSpPr>
          <p:nvPr>
            <p:ph type="body" idx="13" hasCustomPrompt="1"/>
          </p:nvPr>
        </p:nvSpPr>
        <p:spPr>
          <a:xfrm>
            <a:off x="907950" y="5794664"/>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Value</a:t>
            </a:r>
          </a:p>
        </p:txBody>
      </p:sp>
    </p:spTree>
    <p:custDataLst>
      <p:tags r:id="rId1"/>
    </p:custDataLst>
    <p:extLst>
      <p:ext uri="{BB962C8B-B14F-4D97-AF65-F5344CB8AC3E}">
        <p14:creationId xmlns:p14="http://schemas.microsoft.com/office/powerpoint/2010/main" val="1209913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KC-Horizontal-Answer">
    <p:bg>
      <p:bgPr>
        <a:solidFill>
          <a:schemeClr val="bg1"/>
        </a:solidFill>
        <a:effectLst/>
      </p:bgPr>
    </p:bg>
    <p:spTree>
      <p:nvGrpSpPr>
        <p:cNvPr id="1" name=""/>
        <p:cNvGrpSpPr/>
        <p:nvPr/>
      </p:nvGrpSpPr>
      <p:grpSpPr>
        <a:xfrm>
          <a:off x="0" y="0"/>
          <a:ext cx="0" cy="0"/>
          <a:chOff x="0" y="0"/>
          <a:chExt cx="0" cy="0"/>
        </a:xfrm>
      </p:grpSpPr>
      <p:grpSp>
        <p:nvGrpSpPr>
          <p:cNvPr id="5" name="Background Images">
            <a:extLst>
              <a:ext uri="{FF2B5EF4-FFF2-40B4-BE49-F238E27FC236}">
                <a16:creationId xmlns:a16="http://schemas.microsoft.com/office/drawing/2014/main" id="{9AC63EDD-BEE2-404E-8399-2AA11023CDAB}"/>
              </a:ext>
            </a:extLst>
          </p:cNvPr>
          <p:cNvGrpSpPr/>
          <p:nvPr/>
        </p:nvGrpSpPr>
        <p:grpSpPr>
          <a:xfrm>
            <a:off x="0" y="0"/>
            <a:ext cx="12192000" cy="6858000"/>
            <a:chOff x="0" y="0"/>
            <a:chExt cx="12192000" cy="6858000"/>
          </a:xfrm>
        </p:grpSpPr>
        <p:sp>
          <p:nvSpPr>
            <p:cNvPr id="92" name="BKG-TP">
              <a:extLst>
                <a:ext uri="{FF2B5EF4-FFF2-40B4-BE49-F238E27FC236}">
                  <a16:creationId xmlns:a16="http://schemas.microsoft.com/office/drawing/2014/main" id="{7A68BE18-C9FD-4D64-BD55-20302868F06E}"/>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BKG-BM">
              <a:extLst>
                <a:ext uri="{FF2B5EF4-FFF2-40B4-BE49-F238E27FC236}">
                  <a16:creationId xmlns:a16="http://schemas.microsoft.com/office/drawing/2014/main" id="{31622DCA-CB0C-4601-9C65-55CE8CDC7503}"/>
                </a:ext>
                <a:ext uri="{C183D7F6-B498-43B3-948B-1728B52AA6E4}">
                  <adec:decorative xmlns:adec="http://schemas.microsoft.com/office/drawing/2017/decorative" val="1"/>
                </a:ext>
              </a:extLst>
            </p:cNvPr>
            <p:cNvSpPr/>
            <p:nvPr/>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AWS Logo">
              <a:extLst>
                <a:ext uri="{FF2B5EF4-FFF2-40B4-BE49-F238E27FC236}">
                  <a16:creationId xmlns:a16="http://schemas.microsoft.com/office/drawing/2014/main" id="{18A3C304-3B7F-434E-99A7-8B8C386B4EF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6233"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Answer Number">
            <a:extLst>
              <a:ext uri="{FF2B5EF4-FFF2-40B4-BE49-F238E27FC236}">
                <a16:creationId xmlns:a16="http://schemas.microsoft.com/office/drawing/2014/main" id="{1A8961C4-E232-4CFC-9419-572E417488B7}"/>
              </a:ext>
            </a:extLst>
          </p:cNvPr>
          <p:cNvSpPr>
            <a:spLocks noGrp="1"/>
          </p:cNvSpPr>
          <p:nvPr>
            <p:ph type="title" hasCustomPrompt="1"/>
          </p:nvPr>
        </p:nvSpPr>
        <p:spPr>
          <a:xfrm>
            <a:off x="179239" y="179881"/>
            <a:ext cx="11771597" cy="498849"/>
          </a:xfrm>
        </p:spPr>
        <p:txBody>
          <a:bodyPr/>
          <a:lstStyle>
            <a:lvl1pPr>
              <a:defRPr>
                <a:solidFill>
                  <a:schemeClr val="bg1"/>
                </a:solidFill>
              </a:defRPr>
            </a:lvl1pPr>
          </a:lstStyle>
          <a:p>
            <a:r>
              <a:rPr lang="en-US" dirty="0"/>
              <a:t>Answer and explanation</a:t>
            </a:r>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
        <p:nvSpPr>
          <p:cNvPr id="3" name="Answer Header">
            <a:extLst>
              <a:ext uri="{FF2B5EF4-FFF2-40B4-BE49-F238E27FC236}">
                <a16:creationId xmlns:a16="http://schemas.microsoft.com/office/drawing/2014/main" id="{4CF18732-63A0-43A6-B5E9-C4F74190ED76}"/>
              </a:ext>
            </a:extLst>
          </p:cNvPr>
          <p:cNvSpPr>
            <a:spLocks noGrp="1"/>
          </p:cNvSpPr>
          <p:nvPr>
            <p:ph type="subTitle" idx="4" hasCustomPrompt="1"/>
          </p:nvPr>
        </p:nvSpPr>
        <p:spPr>
          <a:xfrm>
            <a:off x="0" y="2114550"/>
            <a:ext cx="12192000" cy="400050"/>
          </a:xfrm>
          <a:solidFill>
            <a:schemeClr val="accent2"/>
          </a:solidFill>
        </p:spPr>
        <p:txBody>
          <a:bodyPr lIns="228600">
            <a:noAutofit/>
          </a:bodyPr>
          <a:lstStyle>
            <a:lvl1pPr marL="0" indent="0">
              <a:buNone/>
              <a:defRPr sz="2000"/>
            </a:lvl1pPr>
          </a:lstStyle>
          <a:p>
            <a:pPr lvl="0"/>
            <a:r>
              <a:rPr lang="en-US" dirty="0"/>
              <a:t>Enter “The correct response is x”</a:t>
            </a:r>
          </a:p>
        </p:txBody>
      </p:sp>
      <p:sp>
        <p:nvSpPr>
          <p:cNvPr id="8" name="Answer Text">
            <a:extLst>
              <a:ext uri="{FF2B5EF4-FFF2-40B4-BE49-F238E27FC236}">
                <a16:creationId xmlns:a16="http://schemas.microsoft.com/office/drawing/2014/main" id="{35CD1FAE-5D7E-4F04-B017-89D4732E2444}"/>
              </a:ext>
            </a:extLst>
          </p:cNvPr>
          <p:cNvSpPr>
            <a:spLocks noGrp="1"/>
          </p:cNvSpPr>
          <p:nvPr>
            <p:ph type="body" idx="2" hasCustomPrompt="1"/>
          </p:nvPr>
        </p:nvSpPr>
        <p:spPr>
          <a:xfrm>
            <a:off x="907950" y="2427252"/>
            <a:ext cx="11245989" cy="4007816"/>
          </a:xfrm>
          <a:solidFill>
            <a:schemeClr val="bg1"/>
          </a:solidFill>
          <a:ln>
            <a:no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dirty="0"/>
              <a:t>Enter a description of the correct and incorrect responses.</a:t>
            </a:r>
          </a:p>
        </p:txBody>
      </p:sp>
    </p:spTree>
    <p:custDataLst>
      <p:tags r:id="rId1"/>
    </p:custDataLst>
    <p:extLst>
      <p:ext uri="{BB962C8B-B14F-4D97-AF65-F5344CB8AC3E}">
        <p14:creationId xmlns:p14="http://schemas.microsoft.com/office/powerpoint/2010/main" val="13365523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Vertical Text">
    <p:bg>
      <p:bgPr>
        <a:solidFill>
          <a:schemeClr val="bg1"/>
        </a:solidFill>
        <a:effectLst/>
      </p:bgPr>
    </p:bg>
    <p:spTree>
      <p:nvGrpSpPr>
        <p:cNvPr id="1" name=""/>
        <p:cNvGrpSpPr/>
        <p:nvPr/>
      </p:nvGrpSpPr>
      <p:grpSpPr>
        <a:xfrm>
          <a:off x="0" y="0"/>
          <a:ext cx="0" cy="0"/>
          <a:chOff x="0" y="0"/>
          <a:chExt cx="0" cy="0"/>
        </a:xfrm>
      </p:grpSpPr>
      <p:sp>
        <p:nvSpPr>
          <p:cNvPr id="9" name="Copyright">
            <a:extLst>
              <a:ext uri="{FF2B5EF4-FFF2-40B4-BE49-F238E27FC236}">
                <a16:creationId xmlns:a16="http://schemas.microsoft.com/office/drawing/2014/main" id="{962C3F25-041D-4E5B-839E-FBB5D7B91A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301752"/>
            <a:ext cx="11569209" cy="731318"/>
          </a:xfrm>
        </p:spPr>
        <p:txBody>
          <a:bodyPr/>
          <a:lstStyle>
            <a:lvl1pPr>
              <a:defRPr>
                <a:solidFill>
                  <a:schemeClr val="tx2"/>
                </a:solidFill>
              </a:defRPr>
            </a:lvl1pPr>
          </a:lstStyle>
          <a:p>
            <a:r>
              <a:rPr lang="en-US" dirty="0"/>
              <a:t>Title and vertical text layout (international) </a:t>
            </a:r>
          </a:p>
        </p:txBody>
      </p:sp>
      <p:sp>
        <p:nvSpPr>
          <p:cNvPr id="7" name="Content">
            <a:extLst>
              <a:ext uri="{FF2B5EF4-FFF2-40B4-BE49-F238E27FC236}">
                <a16:creationId xmlns:a16="http://schemas.microsoft.com/office/drawing/2014/main" id="{E03519C3-01DC-4A54-BFE9-0527DA2D5160}"/>
              </a:ext>
            </a:extLst>
          </p:cNvPr>
          <p:cNvSpPr>
            <a:spLocks noGrp="1"/>
          </p:cNvSpPr>
          <p:nvPr>
            <p:ph type="body" orient="vert" idx="1" hasCustomPrompt="1"/>
          </p:nvPr>
        </p:nvSpPr>
        <p:spPr>
          <a:xfrm>
            <a:off x="435716" y="1033070"/>
            <a:ext cx="11499253" cy="5389244"/>
          </a:xfrm>
        </p:spPr>
        <p:txBody>
          <a:bodyPr vert="eaVert"/>
          <a:lstStyle>
            <a:lvl1pPr>
              <a:lnSpc>
                <a:spcPct val="100000"/>
              </a:lnSpc>
              <a:spcAft>
                <a:spcPts val="0"/>
              </a:spcAft>
              <a:defRPr sz="2400">
                <a:solidFill>
                  <a:schemeClr val="tx2"/>
                </a:solidFill>
              </a:defRPr>
            </a:lvl1pPr>
            <a:lvl2pPr marL="461963" indent="-228600">
              <a:lnSpc>
                <a:spcPct val="100000"/>
              </a:lnSpc>
              <a:spcAft>
                <a:spcPts val="0"/>
              </a:spcAft>
              <a:defRPr sz="2000">
                <a:solidFill>
                  <a:schemeClr val="tx2"/>
                </a:solidFill>
              </a:defRPr>
            </a:lvl2pPr>
            <a:lvl3pPr marL="684213" indent="-228600">
              <a:lnSpc>
                <a:spcPct val="100000"/>
              </a:lnSpc>
              <a:spcAft>
                <a:spcPts val="0"/>
              </a:spcAft>
              <a:defRPr sz="1800">
                <a:solidFill>
                  <a:schemeClr val="tx2"/>
                </a:solidFill>
              </a:defRPr>
            </a:lvl3pPr>
            <a:lvl4pPr marL="914400" indent="-228600">
              <a:lnSpc>
                <a:spcPct val="100000"/>
              </a:lnSpc>
              <a:spcAft>
                <a:spcPts val="0"/>
              </a:spcAft>
              <a:defRPr sz="1600">
                <a:solidFill>
                  <a:schemeClr val="tx2"/>
                </a:solidFill>
              </a:defRPr>
            </a:lvl4pPr>
            <a:lvl5pPr marL="1144588" indent="-228600">
              <a:lnSpc>
                <a:spcPct val="100000"/>
              </a:lnSpc>
              <a:spcAft>
                <a:spcPts val="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7F823AF2-999D-4175-8C01-402CA4924585}"/>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97068131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Vertical Title and Content">
    <p:bg>
      <p:bgPr>
        <a:solidFill>
          <a:schemeClr val="bg1"/>
        </a:solidFill>
        <a:effectLst/>
      </p:bgPr>
    </p:bg>
    <p:spTree>
      <p:nvGrpSpPr>
        <p:cNvPr id="1" name=""/>
        <p:cNvGrpSpPr/>
        <p:nvPr/>
      </p:nvGrpSpPr>
      <p:grpSpPr>
        <a:xfrm>
          <a:off x="0" y="0"/>
          <a:ext cx="0" cy="0"/>
          <a:chOff x="0" y="0"/>
          <a:chExt cx="0" cy="0"/>
        </a:xfrm>
      </p:grpSpPr>
      <p:sp>
        <p:nvSpPr>
          <p:cNvPr id="9" name="Copyright">
            <a:extLst>
              <a:ext uri="{FF2B5EF4-FFF2-40B4-BE49-F238E27FC236}">
                <a16:creationId xmlns:a16="http://schemas.microsoft.com/office/drawing/2014/main" id="{962C3F25-041D-4E5B-839E-FBB5D7B91A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1FDB7DAC-24E1-411C-8D5F-3A7FDF188C1D}"/>
              </a:ext>
            </a:extLst>
          </p:cNvPr>
          <p:cNvSpPr>
            <a:spLocks noGrp="1"/>
          </p:cNvSpPr>
          <p:nvPr>
            <p:ph type="title" hasCustomPrompt="1"/>
          </p:nvPr>
        </p:nvSpPr>
        <p:spPr>
          <a:xfrm rot="5400000">
            <a:off x="8324028" y="2805126"/>
            <a:ext cx="6127095" cy="1132145"/>
          </a:xfrm>
        </p:spPr>
        <p:txBody>
          <a:bodyPr/>
          <a:lstStyle>
            <a:lvl1pPr marL="0" marR="0" indent="0" algn="l" defTabSz="914400" rtl="0" eaLnBrk="1" fontAlgn="auto" latinLnBrk="0" hangingPunct="1">
              <a:lnSpc>
                <a:spcPct val="100000"/>
              </a:lnSpc>
              <a:spcBef>
                <a:spcPct val="0"/>
              </a:spcBef>
              <a:spcAft>
                <a:spcPts val="0"/>
              </a:spcAft>
              <a:buClrTx/>
              <a:buSzTx/>
              <a:buFontTx/>
              <a:buNone/>
              <a:tabLst/>
              <a:defRPr>
                <a:solidFill>
                  <a:schemeClr val="tx2"/>
                </a:solidFill>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Vertical title and text layout (international) </a:t>
            </a:r>
          </a:p>
        </p:txBody>
      </p:sp>
      <p:sp>
        <p:nvSpPr>
          <p:cNvPr id="7" name="Content">
            <a:extLst>
              <a:ext uri="{FF2B5EF4-FFF2-40B4-BE49-F238E27FC236}">
                <a16:creationId xmlns:a16="http://schemas.microsoft.com/office/drawing/2014/main" id="{E03519C3-01DC-4A54-BFE9-0527DA2D5160}"/>
              </a:ext>
            </a:extLst>
          </p:cNvPr>
          <p:cNvSpPr>
            <a:spLocks noGrp="1"/>
          </p:cNvSpPr>
          <p:nvPr>
            <p:ph type="body" orient="vert" idx="1" hasCustomPrompt="1"/>
          </p:nvPr>
        </p:nvSpPr>
        <p:spPr>
          <a:xfrm>
            <a:off x="365760" y="307649"/>
            <a:ext cx="10455743" cy="6127095"/>
          </a:xfrm>
        </p:spPr>
        <p:txBody>
          <a:bodyPr vert="eaVert"/>
          <a:lstStyle>
            <a:lvl1pPr>
              <a:lnSpc>
                <a:spcPct val="100000"/>
              </a:lnSpc>
              <a:spcAft>
                <a:spcPts val="0"/>
              </a:spcAft>
              <a:defRPr sz="2400">
                <a:solidFill>
                  <a:schemeClr val="tx2"/>
                </a:solidFill>
              </a:defRPr>
            </a:lvl1pPr>
            <a:lvl2pPr marL="461963" indent="-228600">
              <a:lnSpc>
                <a:spcPct val="100000"/>
              </a:lnSpc>
              <a:spcAft>
                <a:spcPts val="0"/>
              </a:spcAft>
              <a:defRPr sz="2000">
                <a:solidFill>
                  <a:schemeClr val="tx2"/>
                </a:solidFill>
              </a:defRPr>
            </a:lvl2pPr>
            <a:lvl3pPr marL="684213" indent="-228600">
              <a:lnSpc>
                <a:spcPct val="100000"/>
              </a:lnSpc>
              <a:spcAft>
                <a:spcPts val="0"/>
              </a:spcAft>
              <a:defRPr sz="1800">
                <a:solidFill>
                  <a:schemeClr val="tx2"/>
                </a:solidFill>
              </a:defRPr>
            </a:lvl3pPr>
            <a:lvl4pPr marL="914400" indent="-228600">
              <a:lnSpc>
                <a:spcPct val="100000"/>
              </a:lnSpc>
              <a:spcAft>
                <a:spcPts val="0"/>
              </a:spcAft>
              <a:defRPr sz="1600">
                <a:solidFill>
                  <a:schemeClr val="tx2"/>
                </a:solidFill>
              </a:defRPr>
            </a:lvl4pPr>
            <a:lvl5pPr marL="1144588" indent="-228600">
              <a:lnSpc>
                <a:spcPct val="100000"/>
              </a:lnSpc>
              <a:spcAft>
                <a:spcPts val="0"/>
              </a:spcAft>
              <a:defRPr sz="1600">
                <a:solidFill>
                  <a:schemeClr val="tx2"/>
                </a:solidFill>
              </a:defRPr>
            </a:lvl5p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sp>
        <p:nvSpPr>
          <p:cNvPr id="19" name="Title Border">
            <a:extLst>
              <a:ext uri="{FF2B5EF4-FFF2-40B4-BE49-F238E27FC236}">
                <a16:creationId xmlns:a16="http://schemas.microsoft.com/office/drawing/2014/main" id="{A9006E65-0AC6-4AEC-9676-8B754EE037E9}"/>
              </a:ext>
              <a:ext uri="{C183D7F6-B498-43B3-948B-1728B52AA6E4}">
                <adec:decorative xmlns:adec="http://schemas.microsoft.com/office/drawing/2017/decorative" val="1"/>
              </a:ext>
            </a:extLst>
          </p:cNvPr>
          <p:cNvSpPr/>
          <p:nvPr/>
        </p:nvSpPr>
        <p:spPr>
          <a:xfrm rot="5400000">
            <a:off x="7803983" y="3371504"/>
            <a:ext cx="60807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87386192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KC-AcademyQuestion">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E9CD1AC9-3AAD-4061-9815-CA2A755752E2}"/>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92" name="BKG-TP">
              <a:extLst>
                <a:ext uri="{FF2B5EF4-FFF2-40B4-BE49-F238E27FC236}">
                  <a16:creationId xmlns:a16="http://schemas.microsoft.com/office/drawing/2014/main" id="{E0B6FD1A-B839-4C89-A4D5-3B9A5AA24C31}"/>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BKG-BM">
              <a:extLst>
                <a:ext uri="{FF2B5EF4-FFF2-40B4-BE49-F238E27FC236}">
                  <a16:creationId xmlns:a16="http://schemas.microsoft.com/office/drawing/2014/main" id="{71CA29FE-029C-470F-8B2A-DE98B38B26DF}"/>
                </a:ext>
                <a:ext uri="{C183D7F6-B498-43B3-948B-1728B52AA6E4}">
                  <adec:decorative xmlns:adec="http://schemas.microsoft.com/office/drawing/2017/decorative" val="1"/>
                </a:ext>
              </a:extLst>
            </p:cNvPr>
            <p:cNvSpPr/>
            <p:nvPr userDrawn="1"/>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8B560738-A5A3-492F-8E11-B91E6716C30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9728"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B23121D6-781A-4B6C-8D9B-3A8188A614AE}" type="slidenum">
              <a:rPr lang="en-US" smtClean="0"/>
              <a:t>‹#›</a:t>
            </a:fld>
            <a:endParaRPr lang="en-US" dirty="0"/>
          </a:p>
        </p:txBody>
      </p:sp>
      <p:sp>
        <p:nvSpPr>
          <p:cNvPr id="2" name="Question Number">
            <a:extLst>
              <a:ext uri="{FF2B5EF4-FFF2-40B4-BE49-F238E27FC236}">
                <a16:creationId xmlns:a16="http://schemas.microsoft.com/office/drawing/2014/main" id="{1A8961C4-E232-4CFC-9419-572E417488B7}"/>
              </a:ext>
            </a:extLst>
          </p:cNvPr>
          <p:cNvSpPr>
            <a:spLocks noGrp="1"/>
          </p:cNvSpPr>
          <p:nvPr>
            <p:ph type="title"/>
          </p:nvPr>
        </p:nvSpPr>
        <p:spPr>
          <a:xfrm>
            <a:off x="179239" y="179881"/>
            <a:ext cx="11771597" cy="498849"/>
          </a:xfrm>
        </p:spPr>
        <p:txBody>
          <a:bodyPr/>
          <a:lstStyle>
            <a:lvl1pPr>
              <a:defRPr>
                <a:solidFill>
                  <a:schemeClr val="bg1"/>
                </a:solidFill>
              </a:defRPr>
            </a:lvl1pPr>
          </a:lstStyle>
          <a:p>
            <a:endParaRPr lang="en-US" dirty="0"/>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dirty="0"/>
              <a:t>Enter question – 4 responses can only have 1 correct response; 5 responses must have 2 correct responses; 6 responses must have 3 correct responses.</a:t>
            </a:r>
          </a:p>
        </p:txBody>
      </p:sp>
    </p:spTree>
    <p:custDataLst>
      <p:tags r:id="rId1"/>
    </p:custDataLst>
    <p:extLst>
      <p:ext uri="{BB962C8B-B14F-4D97-AF65-F5344CB8AC3E}">
        <p14:creationId xmlns:p14="http://schemas.microsoft.com/office/powerpoint/2010/main" val="2589145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structor Intro">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BF3DBA0A-EF04-44BD-A704-1C36C47D2821}"/>
              </a:ext>
              <a:ext uri="{C183D7F6-B498-43B3-948B-1728B52AA6E4}">
                <adec:decorative xmlns:adec="http://schemas.microsoft.com/office/drawing/2017/decorative" val="1"/>
              </a:ext>
            </a:extLst>
          </p:cNvPr>
          <p:cNvGrpSpPr/>
          <p:nvPr/>
        </p:nvGrpSpPr>
        <p:grpSpPr>
          <a:xfrm>
            <a:off x="1" y="1"/>
            <a:ext cx="12004925" cy="6858000"/>
            <a:chOff x="1" y="1"/>
            <a:chExt cx="12004925" cy="6858000"/>
          </a:xfrm>
        </p:grpSpPr>
        <p:sp>
          <p:nvSpPr>
            <p:cNvPr id="93" name="BKG-LT">
              <a:extLst>
                <a:ext uri="{FF2B5EF4-FFF2-40B4-BE49-F238E27FC236}">
                  <a16:creationId xmlns:a16="http://schemas.microsoft.com/office/drawing/2014/main" id="{1636AFF1-562B-467D-8DC1-B38C08FBD4C3}"/>
                </a:ext>
                <a:ext uri="{C183D7F6-B498-43B3-948B-1728B52AA6E4}">
                  <adec:decorative xmlns:adec="http://schemas.microsoft.com/office/drawing/2017/decorative" val="1"/>
                </a:ext>
              </a:extLst>
            </p:cNvPr>
            <p:cNvSpPr/>
            <p:nvPr/>
          </p:nvSpPr>
          <p:spPr>
            <a:xfrm>
              <a:off x="1" y="1"/>
              <a:ext cx="59016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7" name="TrainingLine">
              <a:extLst>
                <a:ext uri="{FF2B5EF4-FFF2-40B4-BE49-F238E27FC236}">
                  <a16:creationId xmlns:a16="http://schemas.microsoft.com/office/drawing/2014/main" id="{D7310E2A-808D-407A-87D7-C505B238AAE6}"/>
                </a:ext>
                <a:ext uri="{C183D7F6-B498-43B3-948B-1728B52AA6E4}">
                  <adec:decorative xmlns:adec="http://schemas.microsoft.com/office/drawing/2017/decorative" val="1"/>
                </a:ext>
              </a:extLst>
            </p:cNvPr>
            <p:cNvCxnSpPr>
              <a:cxnSpLocks/>
            </p:cNvCxnSpPr>
            <p:nvPr/>
          </p:nvCxnSpPr>
          <p:spPr>
            <a:xfrm>
              <a:off x="198875" y="4775930"/>
              <a:ext cx="5503926" cy="0"/>
            </a:xfrm>
            <a:prstGeom prst="line">
              <a:avLst/>
            </a:prstGeom>
            <a:ln w="38100">
              <a:solidFill>
                <a:schemeClr val="bg2"/>
              </a:solidFill>
            </a:ln>
          </p:spPr>
          <p:style>
            <a:lnRef idx="3">
              <a:schemeClr val="accent3"/>
            </a:lnRef>
            <a:fillRef idx="0">
              <a:schemeClr val="accent3"/>
            </a:fillRef>
            <a:effectRef idx="2">
              <a:schemeClr val="accent3"/>
            </a:effectRef>
            <a:fontRef idx="minor">
              <a:schemeClr val="tx1"/>
            </a:fontRef>
          </p:style>
        </p:cxnSp>
        <p:sp>
          <p:nvSpPr>
            <p:cNvPr id="84" name="BKG-Photo">
              <a:extLst>
                <a:ext uri="{FF2B5EF4-FFF2-40B4-BE49-F238E27FC236}">
                  <a16:creationId xmlns:a16="http://schemas.microsoft.com/office/drawing/2014/main" id="{62D1E38E-9540-4F40-B30D-C4E76EF85FD1}"/>
                </a:ext>
                <a:ext uri="{C183D7F6-B498-43B3-948B-1728B52AA6E4}">
                  <adec:decorative xmlns:adec="http://schemas.microsoft.com/office/drawing/2017/decorative" val="1"/>
                </a:ext>
              </a:extLst>
            </p:cNvPr>
            <p:cNvSpPr/>
            <p:nvPr/>
          </p:nvSpPr>
          <p:spPr>
            <a:xfrm>
              <a:off x="6096000" y="412928"/>
              <a:ext cx="1636776" cy="1636776"/>
            </a:xfrm>
            <a:prstGeom prst="rect">
              <a:avLst/>
            </a:prstGeom>
            <a:solidFill>
              <a:schemeClr val="accent6"/>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6" name="InstructorLine">
              <a:extLst>
                <a:ext uri="{FF2B5EF4-FFF2-40B4-BE49-F238E27FC236}">
                  <a16:creationId xmlns:a16="http://schemas.microsoft.com/office/drawing/2014/main" id="{D2B179F5-8754-4804-B83A-9F86A1FABFC5}"/>
                </a:ext>
                <a:ext uri="{C183D7F6-B498-43B3-948B-1728B52AA6E4}">
                  <adec:decorative xmlns:adec="http://schemas.microsoft.com/office/drawing/2017/decorative" val="1"/>
                </a:ext>
              </a:extLst>
            </p:cNvPr>
            <p:cNvCxnSpPr>
              <a:cxnSpLocks/>
            </p:cNvCxnSpPr>
            <p:nvPr/>
          </p:nvCxnSpPr>
          <p:spPr>
            <a:xfrm>
              <a:off x="7715772" y="924231"/>
              <a:ext cx="4289154" cy="0"/>
            </a:xfrm>
            <a:prstGeom prst="line">
              <a:avLst/>
            </a:prstGeom>
            <a:ln w="38100">
              <a:solidFill>
                <a:schemeClr val="accent6"/>
              </a:solidFill>
            </a:ln>
          </p:spPr>
          <p:style>
            <a:lnRef idx="3">
              <a:schemeClr val="accent3"/>
            </a:lnRef>
            <a:fillRef idx="0">
              <a:schemeClr val="accent3"/>
            </a:fillRef>
            <a:effectRef idx="2">
              <a:schemeClr val="accent3"/>
            </a:effectRef>
            <a:fontRef idx="minor">
              <a:schemeClr val="tx1"/>
            </a:fontRef>
          </p:style>
        </p:cxnSp>
        <p:cxnSp>
          <p:nvCxnSpPr>
            <p:cNvPr id="85" name="ConnectLine">
              <a:extLst>
                <a:ext uri="{FF2B5EF4-FFF2-40B4-BE49-F238E27FC236}">
                  <a16:creationId xmlns:a16="http://schemas.microsoft.com/office/drawing/2014/main" id="{0C3C1B84-8505-4B24-973C-848AC60399A7}"/>
                </a:ext>
                <a:ext uri="{C183D7F6-B498-43B3-948B-1728B52AA6E4}">
                  <adec:decorative xmlns:adec="http://schemas.microsoft.com/office/drawing/2017/decorative" val="1"/>
                </a:ext>
              </a:extLst>
            </p:cNvPr>
            <p:cNvCxnSpPr>
              <a:cxnSpLocks/>
            </p:cNvCxnSpPr>
            <p:nvPr/>
          </p:nvCxnSpPr>
          <p:spPr>
            <a:xfrm>
              <a:off x="6096000" y="2841821"/>
              <a:ext cx="5908926" cy="0"/>
            </a:xfrm>
            <a:prstGeom prst="line">
              <a:avLst/>
            </a:prstGeom>
            <a:ln w="38100">
              <a:solidFill>
                <a:schemeClr val="accent6"/>
              </a:solidFill>
            </a:ln>
          </p:spPr>
          <p:style>
            <a:lnRef idx="3">
              <a:schemeClr val="accent3"/>
            </a:lnRef>
            <a:fillRef idx="0">
              <a:schemeClr val="accent3"/>
            </a:fillRef>
            <a:effectRef idx="2">
              <a:schemeClr val="accent3"/>
            </a:effectRef>
            <a:fontRef idx="minor">
              <a:schemeClr val="tx1"/>
            </a:fontRef>
          </p:style>
        </p:cxnSp>
        <p:pic>
          <p:nvPicPr>
            <p:cNvPr id="98" name="AWS Logo">
              <a:extLst>
                <a:ext uri="{FF2B5EF4-FFF2-40B4-BE49-F238E27FC236}">
                  <a16:creationId xmlns:a16="http://schemas.microsoft.com/office/drawing/2014/main" id="{EE68EF96-08A5-4475-A68D-AF69C928485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3599" y="6452308"/>
              <a:ext cx="366979" cy="219456"/>
            </a:xfrm>
            <a:prstGeom prst="rect">
              <a:avLst/>
            </a:prstGeom>
          </p:spPr>
        </p:pic>
        <p:sp>
          <p:nvSpPr>
            <p:cNvPr id="19" name="Copyright">
              <a:extLst>
                <a:ext uri="{FF2B5EF4-FFF2-40B4-BE49-F238E27FC236}">
                  <a16:creationId xmlns:a16="http://schemas.microsoft.com/office/drawing/2014/main" id="{0869739A-D862-4D7C-B7B5-2B689B100943}"/>
                </a:ext>
              </a:extLst>
            </p:cNvPr>
            <p:cNvSpPr txBox="1"/>
            <p:nvPr/>
          </p:nvSpPr>
          <p:spPr>
            <a:xfrm>
              <a:off x="876516" y="6423536"/>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20" name="Welcome">
            <a:extLst>
              <a:ext uri="{FF2B5EF4-FFF2-40B4-BE49-F238E27FC236}">
                <a16:creationId xmlns:a16="http://schemas.microsoft.com/office/drawing/2014/main" id="{440D7E67-8032-4F87-ACBA-58FA07AE3852}"/>
              </a:ext>
            </a:extLst>
          </p:cNvPr>
          <p:cNvSpPr txBox="1"/>
          <p:nvPr/>
        </p:nvSpPr>
        <p:spPr>
          <a:xfrm>
            <a:off x="1883879" y="587814"/>
            <a:ext cx="2133918" cy="523220"/>
          </a:xfrm>
          <a:prstGeom prst="rect">
            <a:avLst/>
          </a:prstGeom>
          <a:noFill/>
        </p:spPr>
        <p:txBody>
          <a:bodyPr wrap="none" rtlCol="0">
            <a:spAutoFit/>
          </a:bodyPr>
          <a:lstStyle/>
          <a:p>
            <a:pPr algn="ctr"/>
            <a:r>
              <a:rPr lang="en-US" sz="2800" dirty="0">
                <a:solidFill>
                  <a:schemeClr val="bg2"/>
                </a:solidFill>
                <a:latin typeface="+mn-lt"/>
                <a:ea typeface="Amazon Ember Light" panose="020B0403020204020204" pitchFamily="34" charset="0"/>
                <a:cs typeface="Amazon Ember Light" panose="020B0403020204020204" pitchFamily="34" charset="0"/>
              </a:rPr>
              <a:t>Welcome to</a:t>
            </a:r>
          </a:p>
        </p:txBody>
      </p:sp>
      <p:sp>
        <p:nvSpPr>
          <p:cNvPr id="2" name="Title">
            <a:extLst>
              <a:ext uri="{FF2B5EF4-FFF2-40B4-BE49-F238E27FC236}">
                <a16:creationId xmlns:a16="http://schemas.microsoft.com/office/drawing/2014/main" id="{7CF59815-B20B-41F2-B8C8-02A64BB4781A}"/>
              </a:ext>
            </a:extLst>
          </p:cNvPr>
          <p:cNvSpPr>
            <a:spLocks noGrp="1"/>
          </p:cNvSpPr>
          <p:nvPr>
            <p:ph type="title" hasCustomPrompt="1"/>
          </p:nvPr>
        </p:nvSpPr>
        <p:spPr>
          <a:xfrm>
            <a:off x="228606" y="1179326"/>
            <a:ext cx="5444465" cy="3404221"/>
          </a:xfrm>
        </p:spPr>
        <p:txBody>
          <a:bodyPr anchor="t">
            <a:noAutofit/>
          </a:bodyPr>
          <a:lstStyle>
            <a:lvl1pPr algn="ctr">
              <a:defRPr sz="4800">
                <a:solidFill>
                  <a:schemeClr val="bg2"/>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Enter </a:t>
            </a:r>
            <a:br>
              <a:rPr lang="en-US" dirty="0"/>
            </a:br>
            <a:r>
              <a:rPr lang="en-US" dirty="0"/>
              <a:t>course title</a:t>
            </a:r>
          </a:p>
        </p:txBody>
      </p:sp>
      <p:sp>
        <p:nvSpPr>
          <p:cNvPr id="21" name="Training Begins">
            <a:extLst>
              <a:ext uri="{FF2B5EF4-FFF2-40B4-BE49-F238E27FC236}">
                <a16:creationId xmlns:a16="http://schemas.microsoft.com/office/drawing/2014/main" id="{D506D4EE-3DBD-4D77-AEE2-0FF7128DE4BD}"/>
              </a:ext>
            </a:extLst>
          </p:cNvPr>
          <p:cNvSpPr txBox="1"/>
          <p:nvPr/>
        </p:nvSpPr>
        <p:spPr>
          <a:xfrm>
            <a:off x="977546" y="4848827"/>
            <a:ext cx="3985386" cy="523220"/>
          </a:xfrm>
          <a:prstGeom prst="rect">
            <a:avLst/>
          </a:prstGeom>
          <a:noFill/>
        </p:spPr>
        <p:txBody>
          <a:bodyPr wrap="none" rtlCol="0">
            <a:spAutoFit/>
          </a:bodyPr>
          <a:lstStyle/>
          <a:p>
            <a:pPr algn="ctr"/>
            <a:r>
              <a:rPr lang="en-US" sz="2800" dirty="0">
                <a:solidFill>
                  <a:schemeClr val="bg2"/>
                </a:solidFill>
                <a:latin typeface="Amazon Ember" panose="020B0603020204020204" pitchFamily="34" charset="0"/>
                <a:ea typeface="Amazon Ember" panose="020B0603020204020204" pitchFamily="34" charset="0"/>
                <a:cs typeface="Amazon Ember" panose="020B0603020204020204" pitchFamily="34" charset="0"/>
              </a:rPr>
              <a:t>This training will begin:</a:t>
            </a:r>
          </a:p>
        </p:txBody>
      </p:sp>
      <p:sp>
        <p:nvSpPr>
          <p:cNvPr id="3" name="TimeZone">
            <a:extLst>
              <a:ext uri="{FF2B5EF4-FFF2-40B4-BE49-F238E27FC236}">
                <a16:creationId xmlns:a16="http://schemas.microsoft.com/office/drawing/2014/main" id="{15FEBCEE-35B5-4CBC-BD60-FE197957D654}"/>
              </a:ext>
            </a:extLst>
          </p:cNvPr>
          <p:cNvSpPr>
            <a:spLocks noGrp="1"/>
          </p:cNvSpPr>
          <p:nvPr>
            <p:ph type="body" idx="1" hasCustomPrompt="1"/>
          </p:nvPr>
        </p:nvSpPr>
        <p:spPr>
          <a:xfrm>
            <a:off x="336114" y="5463827"/>
            <a:ext cx="5268251" cy="627245"/>
          </a:xfrm>
        </p:spPr>
        <p:txBody>
          <a:bodyPr anchor="t">
            <a:normAutofit/>
          </a:bodyPr>
          <a:lstStyle>
            <a:lvl1pPr marL="0" indent="0" algn="ctr">
              <a:buNone/>
              <a:defRPr sz="2000">
                <a:solidFill>
                  <a:schemeClr val="bg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Enter the course start time and time zone</a:t>
            </a:r>
          </a:p>
        </p:txBody>
      </p:sp>
      <p:sp>
        <p:nvSpPr>
          <p:cNvPr id="22" name="Instructor Photo">
            <a:extLst>
              <a:ext uri="{FF2B5EF4-FFF2-40B4-BE49-F238E27FC236}">
                <a16:creationId xmlns:a16="http://schemas.microsoft.com/office/drawing/2014/main" id="{1271813C-5B30-4D24-8175-91D870333A95}"/>
              </a:ext>
              <a:ext uri="{C183D7F6-B498-43B3-948B-1728B52AA6E4}">
                <adec:decorative xmlns:adec="http://schemas.microsoft.com/office/drawing/2017/decorative" val="1"/>
              </a:ext>
            </a:extLst>
          </p:cNvPr>
          <p:cNvSpPr>
            <a:spLocks noGrp="1"/>
          </p:cNvSpPr>
          <p:nvPr>
            <p:ph idx="4" hasCustomPrompt="1"/>
          </p:nvPr>
        </p:nvSpPr>
        <p:spPr>
          <a:xfrm>
            <a:off x="6122226" y="440360"/>
            <a:ext cx="1584325" cy="1581912"/>
          </a:xfrm>
        </p:spPr>
        <p:txBody>
          <a:bodyPr>
            <a:normAutofit/>
          </a:bodyPr>
          <a:lstStyle>
            <a:lvl1pPr marL="0" indent="0" algn="ctr">
              <a:buNone/>
              <a:defRPr sz="2000">
                <a:solidFill>
                  <a:schemeClr val="bg1"/>
                </a:solidFill>
              </a:defRPr>
            </a:lvl1pPr>
          </a:lstStyle>
          <a:p>
            <a:r>
              <a:rPr lang="en-US" dirty="0"/>
              <a:t>Instructor photo</a:t>
            </a:r>
          </a:p>
        </p:txBody>
      </p:sp>
      <p:sp>
        <p:nvSpPr>
          <p:cNvPr id="23" name="Instructor title">
            <a:extLst>
              <a:ext uri="{FF2B5EF4-FFF2-40B4-BE49-F238E27FC236}">
                <a16:creationId xmlns:a16="http://schemas.microsoft.com/office/drawing/2014/main" id="{1E89B15E-5A77-464A-BFA6-2416D1566FA9}"/>
              </a:ext>
            </a:extLst>
          </p:cNvPr>
          <p:cNvSpPr txBox="1"/>
          <p:nvPr/>
        </p:nvSpPr>
        <p:spPr>
          <a:xfrm>
            <a:off x="7715773" y="412928"/>
            <a:ext cx="3060453" cy="523220"/>
          </a:xfrm>
          <a:prstGeom prst="rect">
            <a:avLst/>
          </a:prstGeom>
          <a:noFill/>
        </p:spPr>
        <p:txBody>
          <a:bodyPr wrap="none" rtlCol="0">
            <a:spAutoFit/>
          </a:bodyPr>
          <a:lstStyle/>
          <a:p>
            <a:r>
              <a:rPr lang="en-US" sz="2800" dirty="0">
                <a:solidFill>
                  <a:schemeClr val="tx2"/>
                </a:solidFill>
                <a:latin typeface="Amazon Ember" panose="020B0603020204020204" pitchFamily="34" charset="0"/>
                <a:ea typeface="Amazon Ember" panose="020B0603020204020204" pitchFamily="34" charset="0"/>
                <a:cs typeface="Amazon Ember" panose="020B0603020204020204" pitchFamily="34" charset="0"/>
              </a:rPr>
              <a:t>Your instructor is:</a:t>
            </a:r>
          </a:p>
        </p:txBody>
      </p:sp>
      <p:sp>
        <p:nvSpPr>
          <p:cNvPr id="7" name="Instructor Info">
            <a:extLst>
              <a:ext uri="{FF2B5EF4-FFF2-40B4-BE49-F238E27FC236}">
                <a16:creationId xmlns:a16="http://schemas.microsoft.com/office/drawing/2014/main" id="{09913C86-F9D2-40F4-BFE6-F0C9EF282B5E}"/>
              </a:ext>
            </a:extLst>
          </p:cNvPr>
          <p:cNvSpPr>
            <a:spLocks noGrp="1"/>
          </p:cNvSpPr>
          <p:nvPr>
            <p:ph type="body" idx="2" hasCustomPrompt="1"/>
          </p:nvPr>
        </p:nvSpPr>
        <p:spPr>
          <a:xfrm>
            <a:off x="7838662" y="1002529"/>
            <a:ext cx="4166263" cy="1021776"/>
          </a:xfrm>
        </p:spPr>
        <p:txBody>
          <a:bodyPr anchor="t">
            <a:normAutofit/>
          </a:bodyPr>
          <a:lstStyle>
            <a:lvl1pPr marL="0" indent="0" algn="l">
              <a:spcBef>
                <a:spcPts val="0"/>
              </a:spcBef>
              <a:spcAft>
                <a:spcPts val="0"/>
              </a:spcAft>
              <a:buNone/>
              <a:defRPr sz="20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Enter instructor name</a:t>
            </a:r>
            <a:br>
              <a:rPr lang="en-US" dirty="0"/>
            </a:br>
            <a:r>
              <a:rPr lang="en-US" dirty="0"/>
              <a:t>Instructor email address</a:t>
            </a:r>
            <a:br>
              <a:rPr lang="en-US" dirty="0"/>
            </a:br>
            <a:r>
              <a:rPr lang="en-US" dirty="0"/>
              <a:t>Instructor title</a:t>
            </a:r>
          </a:p>
        </p:txBody>
      </p:sp>
      <p:sp>
        <p:nvSpPr>
          <p:cNvPr id="24" name="Connection Title">
            <a:extLst>
              <a:ext uri="{FF2B5EF4-FFF2-40B4-BE49-F238E27FC236}">
                <a16:creationId xmlns:a16="http://schemas.microsoft.com/office/drawing/2014/main" id="{8EE8F574-4F92-4934-B4F0-90D055E5D8A2}"/>
              </a:ext>
            </a:extLst>
          </p:cNvPr>
          <p:cNvSpPr txBox="1"/>
          <p:nvPr/>
        </p:nvSpPr>
        <p:spPr>
          <a:xfrm>
            <a:off x="6447569" y="2330518"/>
            <a:ext cx="4328429" cy="523220"/>
          </a:xfrm>
          <a:prstGeom prst="rect">
            <a:avLst/>
          </a:prstGeom>
          <a:noFill/>
        </p:spPr>
        <p:txBody>
          <a:bodyPr wrap="none" rtlCol="0">
            <a:spAutoFit/>
          </a:bodyPr>
          <a:lstStyle/>
          <a:p>
            <a:r>
              <a:rPr lang="en-US" sz="2800" dirty="0">
                <a:solidFill>
                  <a:schemeClr val="tx2"/>
                </a:solidFill>
                <a:latin typeface="Amazon Ember" panose="020B0603020204020204" pitchFamily="34" charset="0"/>
                <a:ea typeface="Amazon Ember" panose="020B0603020204020204" pitchFamily="34" charset="0"/>
                <a:cs typeface="Amazon Ember" panose="020B0603020204020204" pitchFamily="34" charset="0"/>
              </a:rPr>
              <a:t>Connect to the following:</a:t>
            </a:r>
          </a:p>
        </p:txBody>
      </p:sp>
      <p:sp>
        <p:nvSpPr>
          <p:cNvPr id="8" name="Resources">
            <a:extLst>
              <a:ext uri="{FF2B5EF4-FFF2-40B4-BE49-F238E27FC236}">
                <a16:creationId xmlns:a16="http://schemas.microsoft.com/office/drawing/2014/main" id="{B7141889-281C-44C1-8554-B9EEA8D5FF40}"/>
              </a:ext>
            </a:extLst>
          </p:cNvPr>
          <p:cNvSpPr>
            <a:spLocks noGrp="1"/>
          </p:cNvSpPr>
          <p:nvPr>
            <p:ph type="body" idx="3" hasCustomPrompt="1"/>
          </p:nvPr>
        </p:nvSpPr>
        <p:spPr>
          <a:xfrm>
            <a:off x="6095999" y="2920118"/>
            <a:ext cx="5908925" cy="3497521"/>
          </a:xfrm>
        </p:spPr>
        <p:txBody>
          <a:bodyPr anchor="t">
            <a:normAutofit/>
          </a:bodyPr>
          <a:lstStyle>
            <a:lvl1pPr marL="0" indent="0" algn="l">
              <a:spcBef>
                <a:spcPts val="0"/>
              </a:spcBef>
              <a:spcAft>
                <a:spcPts val="0"/>
              </a:spcAft>
              <a:buNone/>
              <a:defRPr sz="180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Enter the information for </a:t>
            </a:r>
            <a:r>
              <a:rPr lang="en-US" dirty="0" err="1"/>
              <a:t>eVantage</a:t>
            </a:r>
            <a:r>
              <a:rPr lang="en-US" dirty="0"/>
              <a:t>, QwikLabs, and any other resources the student needs to have loaded</a:t>
            </a:r>
          </a:p>
        </p:txBody>
      </p:sp>
    </p:spTree>
    <p:custDataLst>
      <p:tags r:id="rId1"/>
    </p:custDataLst>
    <p:extLst>
      <p:ext uri="{BB962C8B-B14F-4D97-AF65-F5344CB8AC3E}">
        <p14:creationId xmlns:p14="http://schemas.microsoft.com/office/powerpoint/2010/main" val="911920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ECE86FD8-F169-471F-88EA-8FF7FCC5008E}"/>
              </a:ext>
              <a:ext uri="{C183D7F6-B498-43B3-948B-1728B52AA6E4}">
                <adec:decorative xmlns:adec="http://schemas.microsoft.com/office/drawing/2017/decorative" val="1"/>
              </a:ext>
            </a:extLst>
          </p:cNvPr>
          <p:cNvGrpSpPr/>
          <p:nvPr/>
        </p:nvGrpSpPr>
        <p:grpSpPr>
          <a:xfrm>
            <a:off x="0" y="-1"/>
            <a:ext cx="12192000" cy="6858001"/>
            <a:chOff x="0" y="-1"/>
            <a:chExt cx="12192000" cy="6858001"/>
          </a:xfrm>
        </p:grpSpPr>
        <p:sp>
          <p:nvSpPr>
            <p:cNvPr id="89" name="BKG">
              <a:extLst>
                <a:ext uri="{FF2B5EF4-FFF2-40B4-BE49-F238E27FC236}">
                  <a16:creationId xmlns:a16="http://schemas.microsoft.com/office/drawing/2014/main" id="{027B77B7-F317-4AA6-A627-75F5AE2E7A57}"/>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7" name="CubeSide">
              <a:extLst>
                <a:ext uri="{FF2B5EF4-FFF2-40B4-BE49-F238E27FC236}">
                  <a16:creationId xmlns:a16="http://schemas.microsoft.com/office/drawing/2014/main" id="{30CD656D-5337-4244-BA3E-ABD963579911}"/>
                </a:ext>
                <a:ext uri="{C183D7F6-B498-43B3-948B-1728B52AA6E4}">
                  <adec:decorative xmlns:adec="http://schemas.microsoft.com/office/drawing/2017/decorative" val="1"/>
                </a:ext>
              </a:extLst>
            </p:cNvPr>
            <p:cNvSpPr/>
            <p:nvPr/>
          </p:nvSpPr>
          <p:spPr>
            <a:xfrm>
              <a:off x="5867400" y="0"/>
              <a:ext cx="2228850" cy="2295144"/>
            </a:xfrm>
            <a:custGeom>
              <a:avLst/>
              <a:gdLst>
                <a:gd name="connsiteX0" fmla="*/ 0 w 2228850"/>
                <a:gd name="connsiteY0" fmla="*/ 0 h 2295144"/>
                <a:gd name="connsiteX1" fmla="*/ 2228850 w 2228850"/>
                <a:gd name="connsiteY1" fmla="*/ 0 h 2295144"/>
                <a:gd name="connsiteX2" fmla="*/ 2228850 w 2228850"/>
                <a:gd name="connsiteY2" fmla="*/ 2295144 h 2295144"/>
                <a:gd name="connsiteX3" fmla="*/ 0 w 2228850"/>
                <a:gd name="connsiteY3" fmla="*/ 2295144 h 2295144"/>
                <a:gd name="connsiteX4" fmla="*/ 0 w 2228850"/>
                <a:gd name="connsiteY4" fmla="*/ 0 h 2295144"/>
                <a:gd name="connsiteX0" fmla="*/ 0 w 2228850"/>
                <a:gd name="connsiteY0" fmla="*/ 0 h 2295144"/>
                <a:gd name="connsiteX1" fmla="*/ 2228850 w 2228850"/>
                <a:gd name="connsiteY1" fmla="*/ 0 h 2295144"/>
                <a:gd name="connsiteX2" fmla="*/ 2228850 w 2228850"/>
                <a:gd name="connsiteY2" fmla="*/ 2295144 h 2295144"/>
                <a:gd name="connsiteX3" fmla="*/ 0 w 2228850"/>
                <a:gd name="connsiteY3" fmla="*/ 0 h 2295144"/>
              </a:gdLst>
              <a:ahLst/>
              <a:cxnLst>
                <a:cxn ang="0">
                  <a:pos x="connsiteX0" y="connsiteY0"/>
                </a:cxn>
                <a:cxn ang="0">
                  <a:pos x="connsiteX1" y="connsiteY1"/>
                </a:cxn>
                <a:cxn ang="0">
                  <a:pos x="connsiteX2" y="connsiteY2"/>
                </a:cxn>
                <a:cxn ang="0">
                  <a:pos x="connsiteX3" y="connsiteY3"/>
                </a:cxn>
              </a:cxnLst>
              <a:rect l="l" t="t" r="r" b="b"/>
              <a:pathLst>
                <a:path w="2228850" h="2295144">
                  <a:moveTo>
                    <a:pt x="0" y="0"/>
                  </a:moveTo>
                  <a:lnTo>
                    <a:pt x="2228850" y="0"/>
                  </a:lnTo>
                  <a:lnTo>
                    <a:pt x="2228850" y="2295144"/>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96" name="CubeFront">
              <a:extLst>
                <a:ext uri="{FF2B5EF4-FFF2-40B4-BE49-F238E27FC236}">
                  <a16:creationId xmlns:a16="http://schemas.microsoft.com/office/drawing/2014/main" id="{66A5F4A5-2CA3-4E34-97C1-74E113BA3D7E}"/>
                </a:ext>
                <a:ext uri="{C183D7F6-B498-43B3-948B-1728B52AA6E4}">
                  <adec:decorative xmlns:adec="http://schemas.microsoft.com/office/drawing/2017/decorative" val="1"/>
                </a:ext>
              </a:extLst>
            </p:cNvPr>
            <p:cNvSpPr/>
            <p:nvPr/>
          </p:nvSpPr>
          <p:spPr>
            <a:xfrm>
              <a:off x="8096250" y="-1"/>
              <a:ext cx="4095750" cy="2295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pic>
          <p:nvPicPr>
            <p:cNvPr id="98" name="AWS Logo">
              <a:extLst>
                <a:ext uri="{FF2B5EF4-FFF2-40B4-BE49-F238E27FC236}">
                  <a16:creationId xmlns:a16="http://schemas.microsoft.com/office/drawing/2014/main" id="{961F7EBA-6264-4D1A-BA90-2C8A61C69B37}"/>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585216" y="338328"/>
              <a:ext cx="1097280" cy="658368"/>
            </a:xfrm>
            <a:prstGeom prst="rect">
              <a:avLst/>
            </a:prstGeom>
          </p:spPr>
        </p:pic>
        <p:sp>
          <p:nvSpPr>
            <p:cNvPr id="9" name="Copyright">
              <a:extLst>
                <a:ext uri="{FF2B5EF4-FFF2-40B4-BE49-F238E27FC236}">
                  <a16:creationId xmlns:a16="http://schemas.microsoft.com/office/drawing/2014/main" id="{962C3F25-041D-4E5B-839E-FBB5D7B91A65}"/>
                </a:ext>
              </a:extLst>
            </p:cNvPr>
            <p:cNvSpPr txBox="1"/>
            <p:nvPr/>
          </p:nvSpPr>
          <p:spPr>
            <a:xfrm>
              <a:off x="3769081" y="6568818"/>
              <a:ext cx="4653838" cy="261610"/>
            </a:xfrm>
            <a:prstGeom prst="rect">
              <a:avLst/>
            </a:prstGeom>
            <a:noFill/>
          </p:spPr>
          <p:txBody>
            <a:bodyPr wrap="none" rtlCol="0">
              <a:spAutoFit/>
            </a:bodyPr>
            <a:lstStyle/>
            <a:p>
              <a:r>
                <a:rPr lang="en-US" sz="1100" kern="1200" dirty="0">
                  <a:solidFill>
                    <a:schemeClr val="bg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69B11573-292E-4F55-A77E-C7F70767BE6A}"/>
              </a:ext>
            </a:extLst>
          </p:cNvPr>
          <p:cNvSpPr>
            <a:spLocks noGrp="1"/>
          </p:cNvSpPr>
          <p:nvPr>
            <p:ph type="title"/>
          </p:nvPr>
        </p:nvSpPr>
        <p:spPr>
          <a:xfrm>
            <a:off x="365760" y="2295144"/>
            <a:ext cx="11567160" cy="1481328"/>
          </a:xfrm>
        </p:spPr>
        <p:txBody>
          <a:bodyPr anchor="b">
            <a:normAutofit/>
          </a:bodyPr>
          <a:lstStyle>
            <a:lvl1pPr>
              <a:defRPr sz="4400">
                <a:solidFill>
                  <a:schemeClr val="bg2"/>
                </a:solidFill>
              </a:defRPr>
            </a:lvl1pPr>
          </a:lstStyle>
          <a:p>
            <a:r>
              <a:rPr lang="en-US"/>
              <a:t>Click to edit Master title style</a:t>
            </a:r>
            <a:endParaRPr lang="en-US" dirty="0"/>
          </a:p>
        </p:txBody>
      </p:sp>
      <p:sp>
        <p:nvSpPr>
          <p:cNvPr id="3" name="Subtitle">
            <a:extLst>
              <a:ext uri="{FF2B5EF4-FFF2-40B4-BE49-F238E27FC236}">
                <a16:creationId xmlns:a16="http://schemas.microsoft.com/office/drawing/2014/main" id="{4720F438-6999-4AEE-ABDC-CA4496A582B0}"/>
              </a:ext>
            </a:extLst>
          </p:cNvPr>
          <p:cNvSpPr>
            <a:spLocks noGrp="1"/>
          </p:cNvSpPr>
          <p:nvPr>
            <p:ph type="subTitle" idx="1" hasCustomPrompt="1"/>
          </p:nvPr>
        </p:nvSpPr>
        <p:spPr>
          <a:xfrm>
            <a:off x="365760" y="3803904"/>
            <a:ext cx="11567160" cy="2267712"/>
          </a:xfrm>
        </p:spPr>
        <p:txBody>
          <a:bodyPr>
            <a:noAutofit/>
          </a:bodyPr>
          <a:lstStyle>
            <a:lvl1pPr marL="0" indent="0">
              <a:buNone/>
              <a:defRPr sz="3200">
                <a:solidFill>
                  <a:schemeClr val="bg2"/>
                </a:solidFill>
              </a:defRPr>
            </a:lvl1pPr>
          </a:lstStyle>
          <a:p>
            <a:pPr lvl="0"/>
            <a:r>
              <a:rPr lang="en-US" dirty="0"/>
              <a:t>Type subtitle here</a:t>
            </a:r>
          </a:p>
        </p:txBody>
      </p:sp>
    </p:spTree>
    <p:custDataLst>
      <p:tags r:id="rId1"/>
    </p:custDataLst>
    <p:extLst>
      <p:ext uri="{BB962C8B-B14F-4D97-AF65-F5344CB8AC3E}">
        <p14:creationId xmlns:p14="http://schemas.microsoft.com/office/powerpoint/2010/main" val="4174798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Variant">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7B3DCE0D-B1BB-4208-8FF4-6B7AC00DC28E}"/>
              </a:ext>
              <a:ext uri="{C183D7F6-B498-43B3-948B-1728B52AA6E4}">
                <adec:decorative xmlns:adec="http://schemas.microsoft.com/office/drawing/2017/decorative" val="1"/>
              </a:ext>
            </a:extLst>
          </p:cNvPr>
          <p:cNvGrpSpPr/>
          <p:nvPr/>
        </p:nvGrpSpPr>
        <p:grpSpPr>
          <a:xfrm>
            <a:off x="0" y="0"/>
            <a:ext cx="12192000" cy="6868287"/>
            <a:chOff x="0" y="0"/>
            <a:chExt cx="12192000" cy="6868287"/>
          </a:xfrm>
        </p:grpSpPr>
        <p:sp>
          <p:nvSpPr>
            <p:cNvPr id="92" name="BKG-TP">
              <a:extLst>
                <a:ext uri="{FF2B5EF4-FFF2-40B4-BE49-F238E27FC236}">
                  <a16:creationId xmlns:a16="http://schemas.microsoft.com/office/drawing/2014/main" id="{B149FB85-86EE-4435-AFFD-185416ABD0BC}"/>
                </a:ext>
                <a:ext uri="{C183D7F6-B498-43B3-948B-1728B52AA6E4}">
                  <adec:decorative xmlns:adec="http://schemas.microsoft.com/office/drawing/2017/decorative" val="1"/>
                </a:ext>
              </a:extLst>
            </p:cNvPr>
            <p:cNvSpPr/>
            <p:nvPr/>
          </p:nvSpPr>
          <p:spPr>
            <a:xfrm>
              <a:off x="0" y="0"/>
              <a:ext cx="12191998" cy="43513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CubeSide">
              <a:extLst>
                <a:ext uri="{FF2B5EF4-FFF2-40B4-BE49-F238E27FC236}">
                  <a16:creationId xmlns:a16="http://schemas.microsoft.com/office/drawing/2014/main" id="{F802EE88-1736-4DCA-8546-B833E1DC91F1}"/>
                </a:ext>
                <a:ext uri="{C183D7F6-B498-43B3-948B-1728B52AA6E4}">
                  <adec:decorative xmlns:adec="http://schemas.microsoft.com/office/drawing/2017/decorative" val="1"/>
                </a:ext>
              </a:extLst>
            </p:cNvPr>
            <p:cNvSpPr/>
            <p:nvPr/>
          </p:nvSpPr>
          <p:spPr>
            <a:xfrm>
              <a:off x="0" y="942975"/>
              <a:ext cx="2552700" cy="5915025"/>
            </a:xfrm>
            <a:custGeom>
              <a:avLst/>
              <a:gdLst>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0 h 5915025"/>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 name="connsiteX5" fmla="*/ 0 w 2552700"/>
                <a:gd name="connsiteY5" fmla="*/ 0 h 5915025"/>
                <a:gd name="connsiteX0" fmla="*/ 0 w 2552700"/>
                <a:gd name="connsiteY0" fmla="*/ 3110865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700" h="5915025">
                  <a:moveTo>
                    <a:pt x="0" y="3110865"/>
                  </a:moveTo>
                  <a:lnTo>
                    <a:pt x="2552700" y="0"/>
                  </a:lnTo>
                  <a:lnTo>
                    <a:pt x="2552700" y="5915025"/>
                  </a:lnTo>
                  <a:lnTo>
                    <a:pt x="0" y="5915025"/>
                  </a:lnTo>
                  <a:lnTo>
                    <a:pt x="0" y="311086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CubeFront">
              <a:extLst>
                <a:ext uri="{FF2B5EF4-FFF2-40B4-BE49-F238E27FC236}">
                  <a16:creationId xmlns:a16="http://schemas.microsoft.com/office/drawing/2014/main" id="{1909D555-A83A-43A3-ACF3-38A8D3D654E1}"/>
                </a:ext>
                <a:ext uri="{C183D7F6-B498-43B3-948B-1728B52AA6E4}">
                  <adec:decorative xmlns:adec="http://schemas.microsoft.com/office/drawing/2017/decorative" val="1"/>
                </a:ext>
              </a:extLst>
            </p:cNvPr>
            <p:cNvSpPr/>
            <p:nvPr/>
          </p:nvSpPr>
          <p:spPr>
            <a:xfrm>
              <a:off x="2552700" y="942975"/>
              <a:ext cx="9639300" cy="59253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F4EB4C23-6D3D-4AFD-8C20-ABBDE0E95555}"/>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585216" y="338328"/>
              <a:ext cx="1097280" cy="658368"/>
            </a:xfrm>
            <a:prstGeom prst="rect">
              <a:avLst/>
            </a:prstGeom>
          </p:spPr>
        </p:pic>
        <p:sp>
          <p:nvSpPr>
            <p:cNvPr id="10" name="Copyright">
              <a:extLst>
                <a:ext uri="{FF2B5EF4-FFF2-40B4-BE49-F238E27FC236}">
                  <a16:creationId xmlns:a16="http://schemas.microsoft.com/office/drawing/2014/main" id="{D18A8FFD-2A5D-4A49-85E4-97EFFB9C657F}"/>
                </a:ext>
              </a:extLst>
            </p:cNvPr>
            <p:cNvSpPr txBox="1"/>
            <p:nvPr/>
          </p:nvSpPr>
          <p:spPr>
            <a:xfrm>
              <a:off x="5039534" y="6568818"/>
              <a:ext cx="4659950" cy="261610"/>
            </a:xfrm>
            <a:prstGeom prst="rect">
              <a:avLst/>
            </a:prstGeom>
            <a:noFill/>
          </p:spPr>
          <p:txBody>
            <a:bodyPr wrap="square" rtlCol="0">
              <a:spAutoFit/>
            </a:bodyPr>
            <a:lstStyle/>
            <a:p>
              <a:pPr algn="ctr"/>
              <a:r>
                <a:rPr lang="en-US" sz="1100" kern="1200" dirty="0">
                  <a:solidFill>
                    <a:schemeClr val="bg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E4033957-0EFE-4329-90FD-EA0B2493A7A5}"/>
              </a:ext>
            </a:extLst>
          </p:cNvPr>
          <p:cNvSpPr>
            <a:spLocks noGrp="1"/>
          </p:cNvSpPr>
          <p:nvPr>
            <p:ph type="ctrTitle" hasCustomPrompt="1"/>
          </p:nvPr>
        </p:nvSpPr>
        <p:spPr>
          <a:xfrm>
            <a:off x="2697480" y="1451250"/>
            <a:ext cx="9189490" cy="2325458"/>
          </a:xfrm>
        </p:spPr>
        <p:txBody>
          <a:bodyPr anchor="b"/>
          <a:lstStyle>
            <a:lvl1pPr algn="l">
              <a:lnSpc>
                <a:spcPct val="100000"/>
              </a:lnSpc>
              <a:defRPr sz="4800">
                <a:solidFill>
                  <a:schemeClr val="bg2"/>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Type title here</a:t>
            </a:r>
          </a:p>
        </p:txBody>
      </p:sp>
      <p:sp>
        <p:nvSpPr>
          <p:cNvPr id="3" name="Subtitle">
            <a:extLst>
              <a:ext uri="{FF2B5EF4-FFF2-40B4-BE49-F238E27FC236}">
                <a16:creationId xmlns:a16="http://schemas.microsoft.com/office/drawing/2014/main" id="{D880B134-6E98-45E8-A3FF-0D4A8170A59B}"/>
              </a:ext>
            </a:extLst>
          </p:cNvPr>
          <p:cNvSpPr>
            <a:spLocks noGrp="1"/>
          </p:cNvSpPr>
          <p:nvPr>
            <p:ph type="subTitle" idx="1" hasCustomPrompt="1"/>
          </p:nvPr>
        </p:nvSpPr>
        <p:spPr>
          <a:xfrm>
            <a:off x="2697480" y="3799920"/>
            <a:ext cx="9189490" cy="2325458"/>
          </a:xfrm>
        </p:spPr>
        <p:txBody>
          <a:bodyPr lIns="0"/>
          <a:lstStyle>
            <a:lvl1pPr marL="0" indent="0" algn="l">
              <a:lnSpc>
                <a:spcPct val="100000"/>
              </a:lnSpc>
              <a:buNone/>
              <a:defRPr sz="3200">
                <a:solidFill>
                  <a:schemeClr val="bg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Type subtitle here</a:t>
            </a:r>
          </a:p>
        </p:txBody>
      </p:sp>
    </p:spTree>
    <p:custDataLst>
      <p:tags r:id="rId1"/>
    </p:custDataLst>
    <p:extLst>
      <p:ext uri="{BB962C8B-B14F-4D97-AF65-F5344CB8AC3E}">
        <p14:creationId xmlns:p14="http://schemas.microsoft.com/office/powerpoint/2010/main" val="1755791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365760" y="366471"/>
            <a:ext cx="8768256" cy="2293938"/>
          </a:xfrm>
        </p:spPr>
        <p:txBody>
          <a:bodyPr anchor="b"/>
          <a:lstStyle>
            <a:lvl1pPr>
              <a:defRPr sz="4400">
                <a:solidFill>
                  <a:schemeClr val="tx2"/>
                </a:solidFill>
              </a:defRPr>
            </a:lvl1pPr>
          </a:lstStyle>
          <a:p>
            <a:r>
              <a:rPr lang="en-US" dirty="0"/>
              <a:t>Enter title text</a:t>
            </a:r>
          </a:p>
        </p:txBody>
      </p:sp>
      <p:sp>
        <p:nvSpPr>
          <p:cNvPr id="3" name="Subtitle">
            <a:extLst>
              <a:ext uri="{FF2B5EF4-FFF2-40B4-BE49-F238E27FC236}">
                <a16:creationId xmlns:a16="http://schemas.microsoft.com/office/drawing/2014/main" id="{25336E2B-DB74-4789-BBF8-753828F72458}"/>
              </a:ext>
            </a:extLst>
          </p:cNvPr>
          <p:cNvSpPr>
            <a:spLocks noGrp="1"/>
          </p:cNvSpPr>
          <p:nvPr>
            <p:ph type="subTitle" idx="1" hasCustomPrompt="1"/>
          </p:nvPr>
        </p:nvSpPr>
        <p:spPr>
          <a:xfrm>
            <a:off x="365760" y="2688190"/>
            <a:ext cx="8768256" cy="2098121"/>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subtitle</a:t>
            </a:r>
          </a:p>
        </p:txBody>
      </p:sp>
      <p:grpSp>
        <p:nvGrpSpPr>
          <p:cNvPr id="12" name="Background">
            <a:extLst>
              <a:ext uri="{FF2B5EF4-FFF2-40B4-BE49-F238E27FC236}">
                <a16:creationId xmlns:a16="http://schemas.microsoft.com/office/drawing/2014/main" id="{08931424-66E6-477A-95D2-2C5E26F414C7}"/>
              </a:ext>
            </a:extLst>
          </p:cNvPr>
          <p:cNvGrpSpPr/>
          <p:nvPr/>
        </p:nvGrpSpPr>
        <p:grpSpPr>
          <a:xfrm>
            <a:off x="656659" y="-1"/>
            <a:ext cx="11535342" cy="6858001"/>
            <a:chOff x="656659" y="-1"/>
            <a:chExt cx="11535342" cy="6858001"/>
          </a:xfrm>
        </p:grpSpPr>
        <p:sp>
          <p:nvSpPr>
            <p:cNvPr id="14" name="CubeFront">
              <a:extLst>
                <a:ext uri="{FF2B5EF4-FFF2-40B4-BE49-F238E27FC236}">
                  <a16:creationId xmlns:a16="http://schemas.microsoft.com/office/drawing/2014/main" id="{1BDF6026-D674-4E63-8B3A-CBDFE9E787C1}"/>
                </a:ext>
                <a:ext uri="{C183D7F6-B498-43B3-948B-1728B52AA6E4}">
                  <adec:decorative xmlns:adec="http://schemas.microsoft.com/office/drawing/2017/decorative" val="1"/>
                </a:ext>
              </a:extLst>
            </p:cNvPr>
            <p:cNvSpPr/>
            <p:nvPr/>
          </p:nvSpPr>
          <p:spPr>
            <a:xfrm>
              <a:off x="672321" y="5917721"/>
              <a:ext cx="4282108" cy="9402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ubeTop">
              <a:extLst>
                <a:ext uri="{FF2B5EF4-FFF2-40B4-BE49-F238E27FC236}">
                  <a16:creationId xmlns:a16="http://schemas.microsoft.com/office/drawing/2014/main" id="{06BB4668-D264-4030-8700-4F9782A61534}"/>
                </a:ext>
                <a:ext uri="{C183D7F6-B498-43B3-948B-1728B52AA6E4}">
                  <adec:decorative xmlns:adec="http://schemas.microsoft.com/office/drawing/2017/decorative" val="1"/>
                </a:ext>
              </a:extLst>
            </p:cNvPr>
            <p:cNvSpPr/>
            <p:nvPr/>
          </p:nvSpPr>
          <p:spPr>
            <a:xfrm>
              <a:off x="656659" y="4071144"/>
              <a:ext cx="11535342" cy="2786856"/>
            </a:xfrm>
            <a:custGeom>
              <a:avLst/>
              <a:gdLst>
                <a:gd name="connsiteX0" fmla="*/ 0 w 2363056"/>
                <a:gd name="connsiteY0" fmla="*/ 0 h 1655762"/>
                <a:gd name="connsiteX1" fmla="*/ 2363056 w 2363056"/>
                <a:gd name="connsiteY1" fmla="*/ 0 h 1655762"/>
                <a:gd name="connsiteX2" fmla="*/ 2363056 w 2363056"/>
                <a:gd name="connsiteY2" fmla="*/ 1655762 h 1655762"/>
                <a:gd name="connsiteX3" fmla="*/ 0 w 2363056"/>
                <a:gd name="connsiteY3" fmla="*/ 1655762 h 1655762"/>
                <a:gd name="connsiteX4" fmla="*/ 0 w 2363056"/>
                <a:gd name="connsiteY4" fmla="*/ 0 h 1655762"/>
                <a:gd name="connsiteX0" fmla="*/ 0 w 8716231"/>
                <a:gd name="connsiteY0" fmla="*/ 123825 h 1779587"/>
                <a:gd name="connsiteX1" fmla="*/ 8716231 w 8716231"/>
                <a:gd name="connsiteY1" fmla="*/ 0 h 1779587"/>
                <a:gd name="connsiteX2" fmla="*/ 2363056 w 8716231"/>
                <a:gd name="connsiteY2" fmla="*/ 1779587 h 1779587"/>
                <a:gd name="connsiteX3" fmla="*/ 0 w 8716231"/>
                <a:gd name="connsiteY3" fmla="*/ 1779587 h 1779587"/>
                <a:gd name="connsiteX4" fmla="*/ 0 w 8716231"/>
                <a:gd name="connsiteY4" fmla="*/ 123825 h 1779587"/>
                <a:gd name="connsiteX0" fmla="*/ 8558212 w 8716231"/>
                <a:gd name="connsiteY0" fmla="*/ 0 h 2774949"/>
                <a:gd name="connsiteX1" fmla="*/ 8716231 w 8716231"/>
                <a:gd name="connsiteY1" fmla="*/ 995362 h 2774949"/>
                <a:gd name="connsiteX2" fmla="*/ 2363056 w 8716231"/>
                <a:gd name="connsiteY2" fmla="*/ 2774949 h 2774949"/>
                <a:gd name="connsiteX3" fmla="*/ 0 w 8716231"/>
                <a:gd name="connsiteY3" fmla="*/ 2774949 h 2774949"/>
                <a:gd name="connsiteX4" fmla="*/ 8558212 w 8716231"/>
                <a:gd name="connsiteY4" fmla="*/ 0 h 2774949"/>
                <a:gd name="connsiteX0" fmla="*/ 8543924 w 8701943"/>
                <a:gd name="connsiteY0" fmla="*/ 0 h 2774949"/>
                <a:gd name="connsiteX1" fmla="*/ 8701943 w 8701943"/>
                <a:gd name="connsiteY1" fmla="*/ 995362 h 2774949"/>
                <a:gd name="connsiteX2" fmla="*/ 2348768 w 8701943"/>
                <a:gd name="connsiteY2" fmla="*/ 2774949 h 2774949"/>
                <a:gd name="connsiteX3" fmla="*/ 0 w 8701943"/>
                <a:gd name="connsiteY3" fmla="*/ 1846261 h 2774949"/>
                <a:gd name="connsiteX4" fmla="*/ 8543924 w 8701943"/>
                <a:gd name="connsiteY4" fmla="*/ 0 h 2774949"/>
                <a:gd name="connsiteX0" fmla="*/ 8543924 w 8701943"/>
                <a:gd name="connsiteY0" fmla="*/ 0 h 2779712"/>
                <a:gd name="connsiteX1" fmla="*/ 8701943 w 8701943"/>
                <a:gd name="connsiteY1" fmla="*/ 995362 h 2779712"/>
                <a:gd name="connsiteX2" fmla="*/ 4187093 w 8701943"/>
                <a:gd name="connsiteY2" fmla="*/ 2779712 h 2779712"/>
                <a:gd name="connsiteX3" fmla="*/ 0 w 8701943"/>
                <a:gd name="connsiteY3" fmla="*/ 1846261 h 2779712"/>
                <a:gd name="connsiteX4" fmla="*/ 8543924 w 8701943"/>
                <a:gd name="connsiteY4" fmla="*/ 0 h 2779712"/>
                <a:gd name="connsiteX0" fmla="*/ 8543924 w 8701943"/>
                <a:gd name="connsiteY0" fmla="*/ 0 h 2779712"/>
                <a:gd name="connsiteX1" fmla="*/ 8701943 w 8701943"/>
                <a:gd name="connsiteY1" fmla="*/ 995362 h 2779712"/>
                <a:gd name="connsiteX2" fmla="*/ 5470934 w 8701943"/>
                <a:gd name="connsiteY2" fmla="*/ 2265362 h 2779712"/>
                <a:gd name="connsiteX3" fmla="*/ 4187093 w 8701943"/>
                <a:gd name="connsiteY3" fmla="*/ 2779712 h 2779712"/>
                <a:gd name="connsiteX4" fmla="*/ 0 w 8701943"/>
                <a:gd name="connsiteY4" fmla="*/ 1846261 h 2779712"/>
                <a:gd name="connsiteX5" fmla="*/ 8543924 w 8701943"/>
                <a:gd name="connsiteY5" fmla="*/ 0 h 2779712"/>
                <a:gd name="connsiteX0" fmla="*/ 8543924 w 11614559"/>
                <a:gd name="connsiteY0" fmla="*/ 0 h 2779712"/>
                <a:gd name="connsiteX1" fmla="*/ 8701943 w 11614559"/>
                <a:gd name="connsiteY1" fmla="*/ 995362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43924 w 11614559"/>
                <a:gd name="connsiteY0" fmla="*/ 0 h 2779712"/>
                <a:gd name="connsiteX1" fmla="*/ 11607068 w 11614559"/>
                <a:gd name="connsiteY1" fmla="*/ 685800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53449 w 11614559"/>
                <a:gd name="connsiteY0" fmla="*/ 0 h 2784474"/>
                <a:gd name="connsiteX1" fmla="*/ 11607068 w 11614559"/>
                <a:gd name="connsiteY1" fmla="*/ 690562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1831 w 11614559"/>
                <a:gd name="connsiteY1" fmla="*/ 721518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4212 w 11614559"/>
                <a:gd name="connsiteY1" fmla="*/ 719137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6733"/>
                <a:gd name="connsiteY0" fmla="*/ 0 h 2784474"/>
                <a:gd name="connsiteX1" fmla="*/ 11616594 w 11616733"/>
                <a:gd name="connsiteY1" fmla="*/ 716755 h 2784474"/>
                <a:gd name="connsiteX2" fmla="*/ 11614559 w 11616733"/>
                <a:gd name="connsiteY2" fmla="*/ 2784474 h 2784474"/>
                <a:gd name="connsiteX3" fmla="*/ 4187093 w 11616733"/>
                <a:gd name="connsiteY3" fmla="*/ 2784474 h 2784474"/>
                <a:gd name="connsiteX4" fmla="*/ 0 w 11616733"/>
                <a:gd name="connsiteY4" fmla="*/ 1851023 h 2784474"/>
                <a:gd name="connsiteX5" fmla="*/ 8553449 w 11616733"/>
                <a:gd name="connsiteY5" fmla="*/ 0 h 2784474"/>
                <a:gd name="connsiteX0" fmla="*/ 8562974 w 11616733"/>
                <a:gd name="connsiteY0" fmla="*/ 0 h 2786856"/>
                <a:gd name="connsiteX1" fmla="*/ 11616594 w 11616733"/>
                <a:gd name="connsiteY1" fmla="*/ 719137 h 2786856"/>
                <a:gd name="connsiteX2" fmla="*/ 11614559 w 11616733"/>
                <a:gd name="connsiteY2" fmla="*/ 2786856 h 2786856"/>
                <a:gd name="connsiteX3" fmla="*/ 4187093 w 11616733"/>
                <a:gd name="connsiteY3" fmla="*/ 2786856 h 2786856"/>
                <a:gd name="connsiteX4" fmla="*/ 0 w 11616733"/>
                <a:gd name="connsiteY4" fmla="*/ 1853405 h 2786856"/>
                <a:gd name="connsiteX5" fmla="*/ 8562974 w 11616733"/>
                <a:gd name="connsiteY5" fmla="*/ 0 h 2786856"/>
                <a:gd name="connsiteX0" fmla="*/ 8562974 w 11614559"/>
                <a:gd name="connsiteY0" fmla="*/ 0 h 2786856"/>
                <a:gd name="connsiteX1" fmla="*/ 11614213 w 11614559"/>
                <a:gd name="connsiteY1" fmla="*/ 688180 h 2786856"/>
                <a:gd name="connsiteX2" fmla="*/ 11614559 w 11614559"/>
                <a:gd name="connsiteY2" fmla="*/ 2786856 h 2786856"/>
                <a:gd name="connsiteX3" fmla="*/ 4187093 w 11614559"/>
                <a:gd name="connsiteY3" fmla="*/ 2786856 h 2786856"/>
                <a:gd name="connsiteX4" fmla="*/ 0 w 11614559"/>
                <a:gd name="connsiteY4" fmla="*/ 1853405 h 2786856"/>
                <a:gd name="connsiteX5" fmla="*/ 8562974 w 11614559"/>
                <a:gd name="connsiteY5" fmla="*/ 0 h 2786856"/>
                <a:gd name="connsiteX0" fmla="*/ 8567736 w 11619321"/>
                <a:gd name="connsiteY0" fmla="*/ 0 h 2786856"/>
                <a:gd name="connsiteX1" fmla="*/ 11618975 w 11619321"/>
                <a:gd name="connsiteY1" fmla="*/ 688180 h 2786856"/>
                <a:gd name="connsiteX2" fmla="*/ 11619321 w 11619321"/>
                <a:gd name="connsiteY2" fmla="*/ 2786856 h 2786856"/>
                <a:gd name="connsiteX3" fmla="*/ 4191855 w 11619321"/>
                <a:gd name="connsiteY3" fmla="*/ 2786856 h 2786856"/>
                <a:gd name="connsiteX4" fmla="*/ 0 w 11619321"/>
                <a:gd name="connsiteY4" fmla="*/ 1853405 h 2786856"/>
                <a:gd name="connsiteX5" fmla="*/ 8567736 w 11619321"/>
                <a:gd name="connsiteY5" fmla="*/ 0 h 278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9321" h="2786856">
                  <a:moveTo>
                    <a:pt x="8567736" y="0"/>
                  </a:moveTo>
                  <a:lnTo>
                    <a:pt x="11618975" y="688180"/>
                  </a:lnTo>
                  <a:cubicBezTo>
                    <a:pt x="11619884" y="1375832"/>
                    <a:pt x="11618412" y="2099204"/>
                    <a:pt x="11619321" y="2786856"/>
                  </a:cubicBezTo>
                  <a:lnTo>
                    <a:pt x="4191855" y="2786856"/>
                  </a:lnTo>
                  <a:lnTo>
                    <a:pt x="0" y="1853405"/>
                  </a:lnTo>
                  <a:lnTo>
                    <a:pt x="856773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BKG-RT">
              <a:extLst>
                <a:ext uri="{FF2B5EF4-FFF2-40B4-BE49-F238E27FC236}">
                  <a16:creationId xmlns:a16="http://schemas.microsoft.com/office/drawing/2014/main" id="{8E17F594-599B-4FD9-8BCB-8E1C019CCB44}"/>
                </a:ext>
                <a:ext uri="{C183D7F6-B498-43B3-948B-1728B52AA6E4}">
                  <adec:decorative xmlns:adec="http://schemas.microsoft.com/office/drawing/2017/decorative" val="1"/>
                </a:ext>
              </a:extLst>
            </p:cNvPr>
            <p:cNvSpPr/>
            <p:nvPr/>
          </p:nvSpPr>
          <p:spPr>
            <a:xfrm>
              <a:off x="9175265" y="-1"/>
              <a:ext cx="3016735" cy="4786313"/>
            </a:xfrm>
            <a:custGeom>
              <a:avLst/>
              <a:gdLst>
                <a:gd name="connsiteX0" fmla="*/ 0 w 3057526"/>
                <a:gd name="connsiteY0" fmla="*/ 0 h 3930651"/>
                <a:gd name="connsiteX1" fmla="*/ 3057526 w 3057526"/>
                <a:gd name="connsiteY1" fmla="*/ 0 h 3930651"/>
                <a:gd name="connsiteX2" fmla="*/ 3057526 w 3057526"/>
                <a:gd name="connsiteY2" fmla="*/ 3930651 h 3930651"/>
                <a:gd name="connsiteX3" fmla="*/ 0 w 3057526"/>
                <a:gd name="connsiteY3" fmla="*/ 3930651 h 3930651"/>
                <a:gd name="connsiteX4" fmla="*/ 0 w 3057526"/>
                <a:gd name="connsiteY4" fmla="*/ 0 h 3930651"/>
                <a:gd name="connsiteX0" fmla="*/ 0 w 3062289"/>
                <a:gd name="connsiteY0" fmla="*/ 0 h 4621213"/>
                <a:gd name="connsiteX1" fmla="*/ 3057526 w 3062289"/>
                <a:gd name="connsiteY1" fmla="*/ 0 h 4621213"/>
                <a:gd name="connsiteX2" fmla="*/ 3062289 w 3062289"/>
                <a:gd name="connsiteY2" fmla="*/ 4621213 h 4621213"/>
                <a:gd name="connsiteX3" fmla="*/ 0 w 3062289"/>
                <a:gd name="connsiteY3" fmla="*/ 3930651 h 4621213"/>
                <a:gd name="connsiteX4" fmla="*/ 0 w 3062289"/>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0 w 3057984"/>
                <a:gd name="connsiteY3" fmla="*/ 3930651 h 4621213"/>
                <a:gd name="connsiteX4" fmla="*/ 0 w 3057984"/>
                <a:gd name="connsiteY4" fmla="*/ 0 h 4621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984" h="4621213">
                  <a:moveTo>
                    <a:pt x="0" y="0"/>
                  </a:moveTo>
                  <a:lnTo>
                    <a:pt x="3057526" y="0"/>
                  </a:lnTo>
                  <a:cubicBezTo>
                    <a:pt x="3059114" y="1540404"/>
                    <a:pt x="3055938" y="3080809"/>
                    <a:pt x="3057526" y="4621213"/>
                  </a:cubicBezTo>
                  <a:lnTo>
                    <a:pt x="0" y="393065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pic>
          <p:nvPicPr>
            <p:cNvPr id="17" name="Icons">
              <a:extLst>
                <a:ext uri="{FF2B5EF4-FFF2-40B4-BE49-F238E27FC236}">
                  <a16:creationId xmlns:a16="http://schemas.microsoft.com/office/drawing/2014/main" id="{3826BD34-BA31-4D91-BFD2-6BBD94A51D24}"/>
                </a:ext>
                <a:ext uri="{C183D7F6-B498-43B3-948B-1728B52AA6E4}">
                  <adec:decorative xmlns:adec="http://schemas.microsoft.com/office/drawing/2017/decorative" val="1"/>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tretch>
              <a:fillRect/>
            </a:stretch>
          </p:blipFill>
          <p:spPr>
            <a:xfrm>
              <a:off x="1017429" y="4011878"/>
              <a:ext cx="11174571" cy="2846121"/>
            </a:xfrm>
            <a:prstGeom prst="rect">
              <a:avLst/>
            </a:prstGeom>
          </p:spPr>
        </p:pic>
        <p:sp>
          <p:nvSpPr>
            <p:cNvPr id="18" name="CopyBackground">
              <a:extLst>
                <a:ext uri="{FF2B5EF4-FFF2-40B4-BE49-F238E27FC236}">
                  <a16:creationId xmlns:a16="http://schemas.microsoft.com/office/drawing/2014/main" id="{3994923B-6EFE-4BB7-A3B5-632436E91DB9}"/>
                </a:ext>
              </a:extLst>
            </p:cNvPr>
            <p:cNvSpPr/>
            <p:nvPr/>
          </p:nvSpPr>
          <p:spPr>
            <a:xfrm>
              <a:off x="7622849" y="6646849"/>
              <a:ext cx="4425354"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opyright">
              <a:extLst>
                <a:ext uri="{FF2B5EF4-FFF2-40B4-BE49-F238E27FC236}">
                  <a16:creationId xmlns:a16="http://schemas.microsoft.com/office/drawing/2014/main" id="{D87DDC37-6AB4-424A-BA07-3B0AF81A1053}"/>
                </a:ext>
              </a:extLst>
            </p:cNvPr>
            <p:cNvSpPr txBox="1"/>
            <p:nvPr/>
          </p:nvSpPr>
          <p:spPr>
            <a:xfrm>
              <a:off x="7538162" y="657989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Tree>
    <p:custDataLst>
      <p:tags r:id="rId1"/>
    </p:custDataLst>
    <p:extLst>
      <p:ext uri="{BB962C8B-B14F-4D97-AF65-F5344CB8AC3E}">
        <p14:creationId xmlns:p14="http://schemas.microsoft.com/office/powerpoint/2010/main" val="26787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Variant">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8D6A50E3-62DD-469F-A4B4-2DC279107EB8}"/>
              </a:ext>
              <a:ext uri="{C183D7F6-B498-43B3-948B-1728B52AA6E4}">
                <adec:decorative xmlns:adec="http://schemas.microsoft.com/office/drawing/2017/decorative" val="1"/>
              </a:ext>
            </a:extLst>
          </p:cNvPr>
          <p:cNvGrpSpPr/>
          <p:nvPr/>
        </p:nvGrpSpPr>
        <p:grpSpPr>
          <a:xfrm>
            <a:off x="0" y="0"/>
            <a:ext cx="12192000" cy="6858000"/>
            <a:chOff x="0" y="0"/>
            <a:chExt cx="12192000" cy="6858000"/>
          </a:xfrm>
        </p:grpSpPr>
        <p:sp>
          <p:nvSpPr>
            <p:cNvPr id="91" name="BKG-BM">
              <a:extLst>
                <a:ext uri="{FF2B5EF4-FFF2-40B4-BE49-F238E27FC236}">
                  <a16:creationId xmlns:a16="http://schemas.microsoft.com/office/drawing/2014/main" id="{165087FF-D0AD-4AD7-B899-B2227A662904}"/>
                </a:ext>
                <a:ext uri="{C183D7F6-B498-43B3-948B-1728B52AA6E4}">
                  <adec:decorative xmlns:adec="http://schemas.microsoft.com/office/drawing/2017/decorative" val="1"/>
                </a:ext>
              </a:extLst>
            </p:cNvPr>
            <p:cNvSpPr/>
            <p:nvPr/>
          </p:nvSpPr>
          <p:spPr>
            <a:xfrm>
              <a:off x="0" y="5576341"/>
              <a:ext cx="11062270" cy="12816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CubeTop">
              <a:extLst>
                <a:ext uri="{FF2B5EF4-FFF2-40B4-BE49-F238E27FC236}">
                  <a16:creationId xmlns:a16="http://schemas.microsoft.com/office/drawing/2014/main" id="{81DABB71-298F-46E6-9028-558C99DF72DF}"/>
                </a:ext>
                <a:ext uri="{C183D7F6-B498-43B3-948B-1728B52AA6E4}">
                  <adec:decorative xmlns:adec="http://schemas.microsoft.com/office/drawing/2017/decorative" val="1"/>
                </a:ext>
              </a:extLst>
            </p:cNvPr>
            <p:cNvSpPr/>
            <p:nvPr/>
          </p:nvSpPr>
          <p:spPr>
            <a:xfrm>
              <a:off x="9669645" y="0"/>
              <a:ext cx="2522355" cy="143198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CubeSide">
              <a:extLst>
                <a:ext uri="{FF2B5EF4-FFF2-40B4-BE49-F238E27FC236}">
                  <a16:creationId xmlns:a16="http://schemas.microsoft.com/office/drawing/2014/main" id="{31FFCCD2-46F8-4A8C-9D8D-34F0218F69C7}"/>
                </a:ext>
                <a:ext uri="{C183D7F6-B498-43B3-948B-1728B52AA6E4}">
                  <adec:decorative xmlns:adec="http://schemas.microsoft.com/office/drawing/2017/decorative" val="1"/>
                </a:ext>
              </a:extLst>
            </p:cNvPr>
            <p:cNvSpPr/>
            <p:nvPr/>
          </p:nvSpPr>
          <p:spPr>
            <a:xfrm>
              <a:off x="9519222" y="0"/>
              <a:ext cx="1543050" cy="6858000"/>
            </a:xfrm>
            <a:custGeom>
              <a:avLst/>
              <a:gdLst>
                <a:gd name="connsiteX0" fmla="*/ 0 w 1533524"/>
                <a:gd name="connsiteY0" fmla="*/ 0 h 6858000"/>
                <a:gd name="connsiteX1" fmla="*/ 1533524 w 1533524"/>
                <a:gd name="connsiteY1" fmla="*/ 0 h 6858000"/>
                <a:gd name="connsiteX2" fmla="*/ 1533524 w 1533524"/>
                <a:gd name="connsiteY2" fmla="*/ 6858000 h 6858000"/>
                <a:gd name="connsiteX3" fmla="*/ 0 w 1533524"/>
                <a:gd name="connsiteY3" fmla="*/ 6858000 h 6858000"/>
                <a:gd name="connsiteX4" fmla="*/ 0 w 1533524"/>
                <a:gd name="connsiteY4" fmla="*/ 0 h 6858000"/>
                <a:gd name="connsiteX0" fmla="*/ 0 w 1533524"/>
                <a:gd name="connsiteY0" fmla="*/ 0 h 6858000"/>
                <a:gd name="connsiteX1" fmla="*/ 190500 w 1533524"/>
                <a:gd name="connsiteY1" fmla="*/ 0 h 6858000"/>
                <a:gd name="connsiteX2" fmla="*/ 1533524 w 1533524"/>
                <a:gd name="connsiteY2" fmla="*/ 0 h 6858000"/>
                <a:gd name="connsiteX3" fmla="*/ 1533524 w 1533524"/>
                <a:gd name="connsiteY3" fmla="*/ 6858000 h 6858000"/>
                <a:gd name="connsiteX4" fmla="*/ 0 w 1533524"/>
                <a:gd name="connsiteY4" fmla="*/ 6858000 h 6858000"/>
                <a:gd name="connsiteX5" fmla="*/ 0 w 1533524"/>
                <a:gd name="connsiteY5" fmla="*/ 0 h 6858000"/>
                <a:gd name="connsiteX0" fmla="*/ 0 w 1533525"/>
                <a:gd name="connsiteY0" fmla="*/ 0 h 6858000"/>
                <a:gd name="connsiteX1" fmla="*/ 190500 w 1533525"/>
                <a:gd name="connsiteY1" fmla="*/ 0 h 6858000"/>
                <a:gd name="connsiteX2" fmla="*/ 1533524 w 1533525"/>
                <a:gd name="connsiteY2" fmla="*/ 0 h 6858000"/>
                <a:gd name="connsiteX3" fmla="*/ 1533525 w 1533525"/>
                <a:gd name="connsiteY3" fmla="*/ 1343025 h 6858000"/>
                <a:gd name="connsiteX4" fmla="*/ 1533524 w 1533525"/>
                <a:gd name="connsiteY4" fmla="*/ 6858000 h 6858000"/>
                <a:gd name="connsiteX5" fmla="*/ 0 w 1533525"/>
                <a:gd name="connsiteY5" fmla="*/ 6858000 h 6858000"/>
                <a:gd name="connsiteX6" fmla="*/ 0 w 1533525"/>
                <a:gd name="connsiteY6" fmla="*/ 0 h 6858000"/>
                <a:gd name="connsiteX0" fmla="*/ 0 w 1533525"/>
                <a:gd name="connsiteY0" fmla="*/ 0 h 6858000"/>
                <a:gd name="connsiteX1" fmla="*/ 190500 w 1533525"/>
                <a:gd name="connsiteY1" fmla="*/ 0 h 6858000"/>
                <a:gd name="connsiteX2" fmla="*/ 1533524 w 1533525"/>
                <a:gd name="connsiteY2" fmla="*/ 0 h 6858000"/>
                <a:gd name="connsiteX3" fmla="*/ 1533525 w 1533525"/>
                <a:gd name="connsiteY3" fmla="*/ 1343025 h 6858000"/>
                <a:gd name="connsiteX4" fmla="*/ 1533524 w 1533525"/>
                <a:gd name="connsiteY4" fmla="*/ 6858000 h 6858000"/>
                <a:gd name="connsiteX5" fmla="*/ 1333500 w 1533525"/>
                <a:gd name="connsiteY5" fmla="*/ 6858000 h 6858000"/>
                <a:gd name="connsiteX6" fmla="*/ 0 w 1533525"/>
                <a:gd name="connsiteY6" fmla="*/ 6858000 h 6858000"/>
                <a:gd name="connsiteX7" fmla="*/ 0 w 1533525"/>
                <a:gd name="connsiteY7" fmla="*/ 0 h 6858000"/>
                <a:gd name="connsiteX0" fmla="*/ 9525 w 1543050"/>
                <a:gd name="connsiteY0" fmla="*/ 0 h 6858000"/>
                <a:gd name="connsiteX1" fmla="*/ 200025 w 1543050"/>
                <a:gd name="connsiteY1" fmla="*/ 0 h 6858000"/>
                <a:gd name="connsiteX2" fmla="*/ 1543049 w 1543050"/>
                <a:gd name="connsiteY2" fmla="*/ 0 h 6858000"/>
                <a:gd name="connsiteX3" fmla="*/ 1543050 w 1543050"/>
                <a:gd name="connsiteY3" fmla="*/ 1343025 h 6858000"/>
                <a:gd name="connsiteX4" fmla="*/ 1543049 w 1543050"/>
                <a:gd name="connsiteY4" fmla="*/ 6858000 h 6858000"/>
                <a:gd name="connsiteX5" fmla="*/ 1343025 w 1543050"/>
                <a:gd name="connsiteY5" fmla="*/ 6858000 h 6858000"/>
                <a:gd name="connsiteX6" fmla="*/ 9525 w 1543050"/>
                <a:gd name="connsiteY6" fmla="*/ 6858000 h 6858000"/>
                <a:gd name="connsiteX7" fmla="*/ 0 w 1543050"/>
                <a:gd name="connsiteY7" fmla="*/ 5591175 h 6858000"/>
                <a:gd name="connsiteX8" fmla="*/ 9525 w 1543050"/>
                <a:gd name="connsiteY8" fmla="*/ 0 h 6858000"/>
                <a:gd name="connsiteX0" fmla="*/ 9525 w 1543050"/>
                <a:gd name="connsiteY0" fmla="*/ 0 h 6858000"/>
                <a:gd name="connsiteX1" fmla="*/ 200025 w 1543050"/>
                <a:gd name="connsiteY1" fmla="*/ 0 h 6858000"/>
                <a:gd name="connsiteX2" fmla="*/ 1543049 w 1543050"/>
                <a:gd name="connsiteY2" fmla="*/ 0 h 6858000"/>
                <a:gd name="connsiteX3" fmla="*/ 1543050 w 1543050"/>
                <a:gd name="connsiteY3" fmla="*/ 1343025 h 6858000"/>
                <a:gd name="connsiteX4" fmla="*/ 1543049 w 1543050"/>
                <a:gd name="connsiteY4" fmla="*/ 6858000 h 6858000"/>
                <a:gd name="connsiteX5" fmla="*/ 1343025 w 1543050"/>
                <a:gd name="connsiteY5" fmla="*/ 6858000 h 6858000"/>
                <a:gd name="connsiteX6" fmla="*/ 0 w 1543050"/>
                <a:gd name="connsiteY6" fmla="*/ 5591175 h 6858000"/>
                <a:gd name="connsiteX7" fmla="*/ 9525 w 1543050"/>
                <a:gd name="connsiteY7" fmla="*/ 0 h 6858000"/>
                <a:gd name="connsiteX0" fmla="*/ 9525 w 1543050"/>
                <a:gd name="connsiteY0" fmla="*/ 0 h 6858000"/>
                <a:gd name="connsiteX1" fmla="*/ 200025 w 1543050"/>
                <a:gd name="connsiteY1" fmla="*/ 0 h 6858000"/>
                <a:gd name="connsiteX2" fmla="*/ 1543050 w 1543050"/>
                <a:gd name="connsiteY2" fmla="*/ 1343025 h 6858000"/>
                <a:gd name="connsiteX3" fmla="*/ 1543049 w 1543050"/>
                <a:gd name="connsiteY3" fmla="*/ 6858000 h 6858000"/>
                <a:gd name="connsiteX4" fmla="*/ 1343025 w 1543050"/>
                <a:gd name="connsiteY4" fmla="*/ 6858000 h 6858000"/>
                <a:gd name="connsiteX5" fmla="*/ 0 w 1543050"/>
                <a:gd name="connsiteY5" fmla="*/ 5591175 h 6858000"/>
                <a:gd name="connsiteX6" fmla="*/ 9525 w 1543050"/>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3050" h="6858000">
                  <a:moveTo>
                    <a:pt x="9525" y="0"/>
                  </a:moveTo>
                  <a:lnTo>
                    <a:pt x="200025" y="0"/>
                  </a:lnTo>
                  <a:lnTo>
                    <a:pt x="1543050" y="1343025"/>
                  </a:lnTo>
                  <a:cubicBezTo>
                    <a:pt x="1543050" y="3181350"/>
                    <a:pt x="1543049" y="5019675"/>
                    <a:pt x="1543049" y="6858000"/>
                  </a:cubicBezTo>
                  <a:lnTo>
                    <a:pt x="1343025" y="6858000"/>
                  </a:lnTo>
                  <a:lnTo>
                    <a:pt x="0" y="5591175"/>
                  </a:lnTo>
                  <a:lnTo>
                    <a:pt x="9525"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CubeFront">
              <a:extLst>
                <a:ext uri="{FF2B5EF4-FFF2-40B4-BE49-F238E27FC236}">
                  <a16:creationId xmlns:a16="http://schemas.microsoft.com/office/drawing/2014/main" id="{7E222A23-E698-4993-93A7-9606CF977314}"/>
                </a:ext>
                <a:ext uri="{C183D7F6-B498-43B3-948B-1728B52AA6E4}">
                  <adec:decorative xmlns:adec="http://schemas.microsoft.com/office/drawing/2017/decorative" val="1"/>
                </a:ext>
              </a:extLst>
            </p:cNvPr>
            <p:cNvSpPr/>
            <p:nvPr/>
          </p:nvSpPr>
          <p:spPr>
            <a:xfrm>
              <a:off x="11062271" y="1339850"/>
              <a:ext cx="1129729" cy="5518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2" name="Copyright">
              <a:extLst>
                <a:ext uri="{FF2B5EF4-FFF2-40B4-BE49-F238E27FC236}">
                  <a16:creationId xmlns:a16="http://schemas.microsoft.com/office/drawing/2014/main" id="{2BDDDA44-1049-4257-AA44-8A620E1B69F0}"/>
                </a:ext>
              </a:extLst>
            </p:cNvPr>
            <p:cNvSpPr txBox="1"/>
            <p:nvPr/>
          </p:nvSpPr>
          <p:spPr>
            <a:xfrm>
              <a:off x="3420291" y="6568818"/>
              <a:ext cx="4653838" cy="261610"/>
            </a:xfrm>
            <a:prstGeom prst="rect">
              <a:avLst/>
            </a:prstGeom>
            <a:noFill/>
          </p:spPr>
          <p:txBody>
            <a:bodyPr wrap="none" rtlCol="0">
              <a:spAutoFit/>
            </a:bodyPr>
            <a:lstStyle/>
            <a:p>
              <a:r>
                <a:rPr lang="en-US" sz="1100" kern="1200" dirty="0">
                  <a:solidFill>
                    <a:schemeClr val="tx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365759" y="831163"/>
            <a:ext cx="9153461" cy="2293938"/>
          </a:xfrm>
        </p:spPr>
        <p:txBody>
          <a:bodyPr anchor="b"/>
          <a:lstStyle>
            <a:lvl1pPr>
              <a:defRPr sz="4400">
                <a:solidFill>
                  <a:schemeClr val="tx2"/>
                </a:solidFill>
              </a:defRPr>
            </a:lvl1pPr>
          </a:lstStyle>
          <a:p>
            <a:r>
              <a:rPr lang="en-US" dirty="0"/>
              <a:t>Enter title text</a:t>
            </a:r>
          </a:p>
        </p:txBody>
      </p:sp>
      <p:sp>
        <p:nvSpPr>
          <p:cNvPr id="3" name="Subtitle">
            <a:extLst>
              <a:ext uri="{FF2B5EF4-FFF2-40B4-BE49-F238E27FC236}">
                <a16:creationId xmlns:a16="http://schemas.microsoft.com/office/drawing/2014/main" id="{25336E2B-DB74-4789-BBF8-753828F72458}"/>
              </a:ext>
            </a:extLst>
          </p:cNvPr>
          <p:cNvSpPr>
            <a:spLocks noGrp="1"/>
          </p:cNvSpPr>
          <p:nvPr>
            <p:ph type="subTitle" idx="1" hasCustomPrompt="1"/>
          </p:nvPr>
        </p:nvSpPr>
        <p:spPr>
          <a:xfrm>
            <a:off x="365759" y="3152882"/>
            <a:ext cx="9153461" cy="2423459"/>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subtitle</a:t>
            </a:r>
          </a:p>
        </p:txBody>
      </p:sp>
    </p:spTree>
    <p:custDataLst>
      <p:tags r:id="rId1"/>
    </p:custDataLst>
    <p:extLst>
      <p:ext uri="{BB962C8B-B14F-4D97-AF65-F5344CB8AC3E}">
        <p14:creationId xmlns:p14="http://schemas.microsoft.com/office/powerpoint/2010/main" val="25758417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Layout" Target="../slideLayouts/slideLayout30.xml"/><Relationship Id="rId39" Type="http://schemas.openxmlformats.org/officeDocument/2006/relationships/slideLayout" Target="../slideLayouts/slideLayout43.xml"/><Relationship Id="rId21" Type="http://schemas.openxmlformats.org/officeDocument/2006/relationships/slideLayout" Target="../slideLayouts/slideLayout25.xml"/><Relationship Id="rId34" Type="http://schemas.openxmlformats.org/officeDocument/2006/relationships/slideLayout" Target="../slideLayouts/slideLayout38.xml"/><Relationship Id="rId42" Type="http://schemas.openxmlformats.org/officeDocument/2006/relationships/slideLayout" Target="../slideLayouts/slideLayout46.xml"/><Relationship Id="rId47" Type="http://schemas.openxmlformats.org/officeDocument/2006/relationships/tags" Target="../tags/tag1.xml"/><Relationship Id="rId50" Type="http://schemas.openxmlformats.org/officeDocument/2006/relationships/image" Target="../media/image4.svg"/><Relationship Id="rId7" Type="http://schemas.openxmlformats.org/officeDocument/2006/relationships/slideLayout" Target="../slideLayouts/slideLayout1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9" Type="http://schemas.openxmlformats.org/officeDocument/2006/relationships/slideLayout" Target="../slideLayouts/slideLayout33.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32" Type="http://schemas.openxmlformats.org/officeDocument/2006/relationships/slideLayout" Target="../slideLayouts/slideLayout36.xml"/><Relationship Id="rId37" Type="http://schemas.openxmlformats.org/officeDocument/2006/relationships/slideLayout" Target="../slideLayouts/slideLayout41.xml"/><Relationship Id="rId40" Type="http://schemas.openxmlformats.org/officeDocument/2006/relationships/slideLayout" Target="../slideLayouts/slideLayout44.xml"/><Relationship Id="rId45" Type="http://schemas.openxmlformats.org/officeDocument/2006/relationships/slideLayout" Target="../slideLayouts/slideLayout49.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28" Type="http://schemas.openxmlformats.org/officeDocument/2006/relationships/slideLayout" Target="../slideLayouts/slideLayout32.xml"/><Relationship Id="rId36" Type="http://schemas.openxmlformats.org/officeDocument/2006/relationships/slideLayout" Target="../slideLayouts/slideLayout40.xml"/><Relationship Id="rId49" Type="http://schemas.openxmlformats.org/officeDocument/2006/relationships/image" Target="../media/image3.png"/><Relationship Id="rId10" Type="http://schemas.openxmlformats.org/officeDocument/2006/relationships/slideLayout" Target="../slideLayouts/slideLayout14.xml"/><Relationship Id="rId19" Type="http://schemas.openxmlformats.org/officeDocument/2006/relationships/slideLayout" Target="../slideLayouts/slideLayout23.xml"/><Relationship Id="rId31" Type="http://schemas.openxmlformats.org/officeDocument/2006/relationships/slideLayout" Target="../slideLayouts/slideLayout35.xml"/><Relationship Id="rId44" Type="http://schemas.openxmlformats.org/officeDocument/2006/relationships/slideLayout" Target="../slideLayouts/slideLayout48.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 Id="rId27" Type="http://schemas.openxmlformats.org/officeDocument/2006/relationships/slideLayout" Target="../slideLayouts/slideLayout31.xml"/><Relationship Id="rId30" Type="http://schemas.openxmlformats.org/officeDocument/2006/relationships/slideLayout" Target="../slideLayouts/slideLayout34.xml"/><Relationship Id="rId35" Type="http://schemas.openxmlformats.org/officeDocument/2006/relationships/slideLayout" Target="../slideLayouts/slideLayout39.xml"/><Relationship Id="rId43" Type="http://schemas.openxmlformats.org/officeDocument/2006/relationships/slideLayout" Target="../slideLayouts/slideLayout47.xml"/><Relationship Id="rId48" Type="http://schemas.openxmlformats.org/officeDocument/2006/relationships/image" Target="../media/image2.png"/><Relationship Id="rId8" Type="http://schemas.openxmlformats.org/officeDocument/2006/relationships/slideLayout" Target="../slideLayouts/slideLayout12.xml"/><Relationship Id="rId3" Type="http://schemas.openxmlformats.org/officeDocument/2006/relationships/slideLayout" Target="../slideLayouts/slideLayout7.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33" Type="http://schemas.openxmlformats.org/officeDocument/2006/relationships/slideLayout" Target="../slideLayouts/slideLayout37.xml"/><Relationship Id="rId38" Type="http://schemas.openxmlformats.org/officeDocument/2006/relationships/slideLayout" Target="../slideLayouts/slideLayout42.xml"/><Relationship Id="rId46" Type="http://schemas.openxmlformats.org/officeDocument/2006/relationships/theme" Target="../theme/theme2.xml"/><Relationship Id="rId20" Type="http://schemas.openxmlformats.org/officeDocument/2006/relationships/slideLayout" Target="../slideLayouts/slideLayout24.xml"/><Relationship Id="rId41" Type="http://schemas.openxmlformats.org/officeDocument/2006/relationships/slideLayout" Target="../slideLayouts/slideLayout45.xml"/><Relationship Id="rId1" Type="http://schemas.openxmlformats.org/officeDocument/2006/relationships/slideLayout" Target="../slideLayouts/slideLayout5.xml"/><Relationship Id="rId6"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Last Update: 11/10/2022</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4C45A55-F42A-4D1B-9AA2-8BF4CB494A9A}"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MSIPCMContentMarking" descr="{&quot;HashCode&quot;:-1818968269,&quot;Placement&quot;:&quot;Header&quot;,&quot;Top&quot;:0.0,&quot;Left&quot;:0.0,&quot;SlideWidth&quot;:960,&quot;SlideHeight&quot;:540}">
            <a:extLst>
              <a:ext uri="{FF2B5EF4-FFF2-40B4-BE49-F238E27FC236}">
                <a16:creationId xmlns:a16="http://schemas.microsoft.com/office/drawing/2014/main" id="{9B57340C-C93B-4587-8F21-AF8C68EF423C}"/>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extLst>
      <p:ext uri="{BB962C8B-B14F-4D97-AF65-F5344CB8AC3E}">
        <p14:creationId xmlns:p14="http://schemas.microsoft.com/office/powerpoint/2010/main" val="2978596758"/>
      </p:ext>
    </p:extLst>
  </p:cSld>
  <p:clrMap bg1="lt1" tx1="dk1" bg2="lt2" tx2="dk2" accent1="accent1" accent2="accent2" accent3="accent3" accent4="accent4" accent5="accent5" accent6="accent6" hlink="hlink" folHlink="folHlink"/>
  <p:sldLayoutIdLst>
    <p:sldLayoutId id="2147484116" r:id="rId1"/>
    <p:sldLayoutId id="2147484136" r:id="rId2"/>
    <p:sldLayoutId id="2147484117" r:id="rId3"/>
    <p:sldLayoutId id="2147484122" r:id="rId4"/>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8">
            <a:lum/>
          </a:blip>
          <a:srcRect/>
          <a:stretch>
            <a:fillRect/>
          </a:stretch>
        </a:blipFill>
        <a:effectLst/>
      </p:bgPr>
    </p:bg>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740ACF5A-6DEA-4283-95F3-28BFCB00D1FE}"/>
              </a:ext>
            </a:extLst>
          </p:cNvPr>
          <p:cNvSpPr>
            <a:spLocks noGrp="1"/>
          </p:cNvSpPr>
          <p:nvPr>
            <p:ph type="sldNum" sz="quarter" idx="4"/>
          </p:nvPr>
        </p:nvSpPr>
        <p:spPr>
          <a:xfrm>
            <a:off x="11469389" y="6445721"/>
            <a:ext cx="484261" cy="289591"/>
          </a:xfrm>
          <a:prstGeom prst="rect">
            <a:avLst/>
          </a:prstGeom>
        </p:spPr>
        <p:txBody>
          <a:bodyPr vert="horz" lIns="91440" tIns="45720" rIns="91440" bIns="45720" rtlCol="0" anchor="ctr"/>
          <a:lstStyle>
            <a:lvl1pPr algn="r">
              <a:defRPr sz="16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stStyle>
          <a:p>
            <a:fld id="{930176A1-BCF0-4712-97A6-6B495F55390B}" type="slidenum">
              <a:rPr lang="en-US" smtClean="0"/>
              <a:pPr/>
              <a:t>‹#›</a:t>
            </a:fld>
            <a:endParaRPr lang="en-US" dirty="0"/>
          </a:p>
        </p:txBody>
      </p:sp>
      <p:sp>
        <p:nvSpPr>
          <p:cNvPr id="2" name="Title">
            <a:extLst>
              <a:ext uri="{FF2B5EF4-FFF2-40B4-BE49-F238E27FC236}">
                <a16:creationId xmlns:a16="http://schemas.microsoft.com/office/drawing/2014/main" id="{C6E65ACB-7BFD-4D12-ACB2-501576A6711D}"/>
              </a:ext>
            </a:extLst>
          </p:cNvPr>
          <p:cNvSpPr>
            <a:spLocks noGrp="1"/>
          </p:cNvSpPr>
          <p:nvPr>
            <p:ph type="title"/>
          </p:nvPr>
        </p:nvSpPr>
        <p:spPr>
          <a:xfrm>
            <a:off x="365760" y="299526"/>
            <a:ext cx="11569209" cy="73131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Content">
            <a:extLst>
              <a:ext uri="{FF2B5EF4-FFF2-40B4-BE49-F238E27FC236}">
                <a16:creationId xmlns:a16="http://schemas.microsoft.com/office/drawing/2014/main" id="{BD9FB2C3-6E12-492D-B6C4-46373C49E3FD}"/>
              </a:ext>
            </a:extLst>
          </p:cNvPr>
          <p:cNvSpPr>
            <a:spLocks noGrp="1"/>
          </p:cNvSpPr>
          <p:nvPr>
            <p:ph type="body" idx="1"/>
          </p:nvPr>
        </p:nvSpPr>
        <p:spPr>
          <a:xfrm>
            <a:off x="365760" y="1143000"/>
            <a:ext cx="11569209" cy="5291750"/>
          </a:xfrm>
          <a:prstGeom prst="rect">
            <a:avLst/>
          </a:prstGeom>
        </p:spPr>
        <p:txBody>
          <a:bodyPr vert="horz" lIns="91440" tIns="45720" rIns="91440" bIns="45720" rtlCol="0">
            <a:normAutofit/>
          </a:bodyPr>
          <a:lstStyle/>
          <a:p>
            <a:pPr lvl="0"/>
            <a:r>
              <a:rPr lang="en-US" dirty="0"/>
              <a:t>Add content text</a:t>
            </a:r>
          </a:p>
          <a:p>
            <a:pPr lvl="1"/>
            <a:r>
              <a:rPr lang="en-US" dirty="0"/>
              <a:t>Second level</a:t>
            </a:r>
          </a:p>
          <a:p>
            <a:pPr lvl="2"/>
            <a:r>
              <a:rPr lang="en-US" dirty="0"/>
              <a:t>Third level</a:t>
            </a:r>
          </a:p>
          <a:p>
            <a:pPr lvl="3"/>
            <a:r>
              <a:rPr lang="en-US" dirty="0"/>
              <a:t>Avoid using fourth  level</a:t>
            </a:r>
          </a:p>
          <a:p>
            <a:pPr lvl="4"/>
            <a:r>
              <a:rPr lang="en-US" dirty="0"/>
              <a:t>Avoid using fifth level</a:t>
            </a:r>
          </a:p>
        </p:txBody>
      </p:sp>
      <p:pic>
        <p:nvPicPr>
          <p:cNvPr id="98" name="AWS Logo">
            <a:extLst>
              <a:ext uri="{FF2B5EF4-FFF2-40B4-BE49-F238E27FC236}">
                <a16:creationId xmlns:a16="http://schemas.microsoft.com/office/drawing/2014/main" id="{56ED120F-98B5-42C0-B16A-27FB0984653F}"/>
              </a:ext>
              <a:ext uri="{C183D7F6-B498-43B3-948B-1728B52AA6E4}">
                <adec:decorative xmlns:adec="http://schemas.microsoft.com/office/drawing/2017/decorative" val="1"/>
              </a:ext>
            </a:extLst>
          </p:cNvPr>
          <p:cNvPicPr>
            <a:picLocks noChangeAspect="1"/>
          </p:cNvPicPr>
          <p:nvPr/>
        </p:nvPicPr>
        <p:blipFill>
          <a:blip r:embed="rId49">
            <a:extLst>
              <a:ext uri="{96DAC541-7B7A-43D3-8B79-37D633B846F1}">
                <asvg:svgBlip xmlns:asvg="http://schemas.microsoft.com/office/drawing/2016/SVG/main" r:embed="rId50"/>
              </a:ext>
            </a:extLst>
          </a:blip>
          <a:stretch>
            <a:fillRect/>
          </a:stretch>
        </p:blipFill>
        <p:spPr>
          <a:xfrm>
            <a:off x="243599" y="6452308"/>
            <a:ext cx="366979" cy="219456"/>
          </a:xfrm>
          <a:prstGeom prst="rect">
            <a:avLst/>
          </a:prstGeom>
        </p:spPr>
      </p:pic>
      <p:sp>
        <p:nvSpPr>
          <p:cNvPr id="4" name="MSIPCMContentMarking" descr="{&quot;HashCode&quot;:-1818968269,&quot;Placement&quot;:&quot;Header&quot;,&quot;Top&quot;:0.0,&quot;Left&quot;:0.0,&quot;SlideWidth&quot;:960,&quot;SlideHeight&quot;:540}">
            <a:extLst>
              <a:ext uri="{FF2B5EF4-FFF2-40B4-BE49-F238E27FC236}">
                <a16:creationId xmlns:a16="http://schemas.microsoft.com/office/drawing/2014/main" id="{4D832581-DBD3-47BA-B695-5DFB57C358AF}"/>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ustDataLst>
      <p:tags r:id="rId47"/>
    </p:custDataLst>
    <p:extLst>
      <p:ext uri="{BB962C8B-B14F-4D97-AF65-F5344CB8AC3E}">
        <p14:creationId xmlns:p14="http://schemas.microsoft.com/office/powerpoint/2010/main" val="3160428425"/>
      </p:ext>
    </p:extLst>
  </p:cSld>
  <p:clrMap bg1="lt1" tx1="dk1" bg2="lt2" tx2="dk2" accent1="accent1" accent2="accent2" accent3="accent3" accent4="accent4" accent5="accent5" accent6="accent6" hlink="hlink" folHlink="folHlink"/>
  <p:sldLayoutIdLst>
    <p:sldLayoutId id="2147484138" r:id="rId1"/>
    <p:sldLayoutId id="2147484139" r:id="rId2"/>
    <p:sldLayoutId id="2147484140" r:id="rId3"/>
    <p:sldLayoutId id="2147484141" r:id="rId4"/>
    <p:sldLayoutId id="2147484142" r:id="rId5"/>
    <p:sldLayoutId id="2147484143" r:id="rId6"/>
    <p:sldLayoutId id="2147484144" r:id="rId7"/>
    <p:sldLayoutId id="2147484145" r:id="rId8"/>
    <p:sldLayoutId id="2147484146" r:id="rId9"/>
    <p:sldLayoutId id="2147484147" r:id="rId10"/>
    <p:sldLayoutId id="2147484148" r:id="rId11"/>
    <p:sldLayoutId id="2147484149" r:id="rId12"/>
    <p:sldLayoutId id="2147484150" r:id="rId13"/>
    <p:sldLayoutId id="2147484151" r:id="rId14"/>
    <p:sldLayoutId id="2147484152" r:id="rId15"/>
    <p:sldLayoutId id="2147484153" r:id="rId16"/>
    <p:sldLayoutId id="2147484154" r:id="rId17"/>
    <p:sldLayoutId id="2147484155" r:id="rId18"/>
    <p:sldLayoutId id="2147484156" r:id="rId19"/>
    <p:sldLayoutId id="2147484157" r:id="rId20"/>
    <p:sldLayoutId id="2147484158" r:id="rId21"/>
    <p:sldLayoutId id="2147484159" r:id="rId22"/>
    <p:sldLayoutId id="2147484160" r:id="rId23"/>
    <p:sldLayoutId id="2147484161" r:id="rId24"/>
    <p:sldLayoutId id="2147484162" r:id="rId25"/>
    <p:sldLayoutId id="2147484163" r:id="rId26"/>
    <p:sldLayoutId id="2147484164" r:id="rId27"/>
    <p:sldLayoutId id="2147484165" r:id="rId28"/>
    <p:sldLayoutId id="2147484166" r:id="rId29"/>
    <p:sldLayoutId id="2147484167" r:id="rId30"/>
    <p:sldLayoutId id="2147484168" r:id="rId31"/>
    <p:sldLayoutId id="2147484169" r:id="rId32"/>
    <p:sldLayoutId id="2147484170" r:id="rId33"/>
    <p:sldLayoutId id="2147484171" r:id="rId34"/>
    <p:sldLayoutId id="2147484172" r:id="rId35"/>
    <p:sldLayoutId id="2147484173" r:id="rId36"/>
    <p:sldLayoutId id="2147484174" r:id="rId37"/>
    <p:sldLayoutId id="2147484175" r:id="rId38"/>
    <p:sldLayoutId id="2147484176" r:id="rId39"/>
    <p:sldLayoutId id="2147484177" r:id="rId40"/>
    <p:sldLayoutId id="2147484178" r:id="rId41"/>
    <p:sldLayoutId id="2147484179" r:id="rId42"/>
    <p:sldLayoutId id="2147484180" r:id="rId43"/>
    <p:sldLayoutId id="2147484181" r:id="rId44"/>
    <p:sldLayoutId id="2147484182" r:id="rId45"/>
  </p:sldLayoutIdLst>
  <p:hf hdr="0" dt="0"/>
  <p:txStyles>
    <p:titleStyle>
      <a:lvl1pPr algn="l" defTabSz="228600" rtl="0" eaLnBrk="1" latinLnBrk="0" hangingPunct="1">
        <a:lnSpc>
          <a:spcPct val="100000"/>
        </a:lnSpc>
        <a:spcBef>
          <a:spcPct val="0"/>
        </a:spcBef>
        <a:buNone/>
        <a:defRPr sz="3200" kern="1200">
          <a:solidFill>
            <a:schemeClr val="tx2"/>
          </a:solidFill>
          <a:latin typeface="Amazon Ember Heavy"/>
        </a:defRPr>
      </a:lvl1pPr>
    </p:titleStyle>
    <p:bodyStyle>
      <a:defPPr>
        <a:defRPr lang="en-US"/>
      </a:defPPr>
      <a:lvl1pPr marL="230188" indent="-230188" algn="l" defTabSz="228600" rtl="0" eaLnBrk="1" latinLnBrk="0" hangingPunct="1">
        <a:lnSpc>
          <a:spcPct val="100000"/>
        </a:lnSpc>
        <a:spcBef>
          <a:spcPts val="500"/>
        </a:spcBef>
        <a:spcAft>
          <a:spcPts val="600"/>
        </a:spcAft>
        <a:buFont typeface="Amazon Ember"/>
        <a:buChar char="•"/>
        <a:defRPr sz="2800" kern="1200">
          <a:solidFill>
            <a:schemeClr val="tx2"/>
          </a:solidFill>
          <a:latin typeface="Amazon Ember"/>
        </a:defRPr>
      </a:lvl1pPr>
      <a:lvl2pPr marL="457200" indent="-230188" algn="l" defTabSz="228600" rtl="0" eaLnBrk="1" latinLnBrk="0" hangingPunct="1">
        <a:lnSpc>
          <a:spcPct val="100000"/>
        </a:lnSpc>
        <a:spcBef>
          <a:spcPts val="50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50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8.xml"/><Relationship Id="rId1" Type="http://schemas.openxmlformats.org/officeDocument/2006/relationships/tags" Target="../tags/tag47.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6.xml"/><Relationship Id="rId1" Type="http://schemas.openxmlformats.org/officeDocument/2006/relationships/tags" Target="../tags/tag4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8.xml"/><Relationship Id="rId1" Type="http://schemas.openxmlformats.org/officeDocument/2006/relationships/tags" Target="../tags/tag49.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8.xml"/><Relationship Id="rId1" Type="http://schemas.openxmlformats.org/officeDocument/2006/relationships/tags" Target="../tags/tag50.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38.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D5C8BB-E91A-45A1-84D0-98E430B4AC52}"/>
              </a:ext>
            </a:extLst>
          </p:cNvPr>
          <p:cNvSpPr>
            <a:spLocks noGrp="1"/>
          </p:cNvSpPr>
          <p:nvPr>
            <p:ph type="ctrTitle"/>
          </p:nvPr>
        </p:nvSpPr>
        <p:spPr/>
        <p:txBody>
          <a:bodyPr/>
          <a:lstStyle/>
          <a:p>
            <a:r>
              <a:rPr lang="en-US" dirty="0"/>
              <a:t>Cloud Data Security</a:t>
            </a:r>
          </a:p>
        </p:txBody>
      </p:sp>
      <p:sp>
        <p:nvSpPr>
          <p:cNvPr id="7" name="Subtitle 6">
            <a:extLst>
              <a:ext uri="{FF2B5EF4-FFF2-40B4-BE49-F238E27FC236}">
                <a16:creationId xmlns:a16="http://schemas.microsoft.com/office/drawing/2014/main" id="{8B264D25-181E-4D99-AED6-B3C22DD702A8}"/>
              </a:ext>
            </a:extLst>
          </p:cNvPr>
          <p:cNvSpPr>
            <a:spLocks noGrp="1"/>
          </p:cNvSpPr>
          <p:nvPr>
            <p:ph type="subTitle" idx="1"/>
          </p:nvPr>
        </p:nvSpPr>
        <p:spPr/>
        <p:txBody>
          <a:bodyPr/>
          <a:lstStyle/>
          <a:p>
            <a:r>
              <a:rPr lang="en-US" dirty="0"/>
              <a:t>Server &amp; Cloud Security</a:t>
            </a:r>
          </a:p>
        </p:txBody>
      </p:sp>
      <p:sp>
        <p:nvSpPr>
          <p:cNvPr id="9" name="Rectangle 8">
            <a:extLst>
              <a:ext uri="{FF2B5EF4-FFF2-40B4-BE49-F238E27FC236}">
                <a16:creationId xmlns:a16="http://schemas.microsoft.com/office/drawing/2014/main" id="{11D59183-50F9-45DD-B89F-09CDA34C3FC2}"/>
              </a:ext>
            </a:extLst>
          </p:cNvPr>
          <p:cNvSpPr/>
          <p:nvPr/>
        </p:nvSpPr>
        <p:spPr>
          <a:xfrm>
            <a:off x="261850" y="5244677"/>
            <a:ext cx="652550" cy="646331"/>
          </a:xfrm>
          <a:prstGeom prst="rect">
            <a:avLst/>
          </a:prstGeom>
        </p:spPr>
        <p:txBody>
          <a:bodyPr wrap="square">
            <a:spAutoFit/>
          </a:bodyPr>
          <a:lstStyle/>
          <a:p>
            <a:pPr algn="ctr" eaLnBrk="1" hangingPunct="1">
              <a:spcBef>
                <a:spcPct val="50000"/>
              </a:spcBef>
            </a:pPr>
            <a:r>
              <a:rPr lang="en-GB" sz="3600" b="1" dirty="0">
                <a:solidFill>
                  <a:schemeClr val="bg1"/>
                </a:solidFill>
                <a:effectLst>
                  <a:outerShdw blurRad="38100" dist="38100" dir="2700000" algn="tl">
                    <a:srgbClr val="C0C0C0"/>
                  </a:outerShdw>
                </a:effectLst>
                <a:latin typeface="Tahoma" charset="0"/>
              </a:rPr>
              <a:t>5</a:t>
            </a:r>
          </a:p>
        </p:txBody>
      </p:sp>
      <p:sp>
        <p:nvSpPr>
          <p:cNvPr id="2" name="Footer Placeholder 1">
            <a:extLst>
              <a:ext uri="{FF2B5EF4-FFF2-40B4-BE49-F238E27FC236}">
                <a16:creationId xmlns:a16="http://schemas.microsoft.com/office/drawing/2014/main" id="{FD51BCA5-03B4-4EFA-80BC-10067DCF83DE}"/>
              </a:ext>
            </a:extLst>
          </p:cNvPr>
          <p:cNvSpPr>
            <a:spLocks noGrp="1"/>
          </p:cNvSpPr>
          <p:nvPr>
            <p:ph type="ftr" sz="quarter" idx="10"/>
          </p:nvPr>
        </p:nvSpPr>
        <p:spPr/>
        <p:txBody>
          <a:bodyPr/>
          <a:lstStyle/>
          <a:p>
            <a:r>
              <a:rPr lang="en-US"/>
              <a:t>Last Update: 11/10/2022</a:t>
            </a:r>
            <a:endParaRPr lang="en-US" dirty="0"/>
          </a:p>
        </p:txBody>
      </p:sp>
      <p:sp>
        <p:nvSpPr>
          <p:cNvPr id="3" name="Slide Number Placeholder 2">
            <a:extLst>
              <a:ext uri="{FF2B5EF4-FFF2-40B4-BE49-F238E27FC236}">
                <a16:creationId xmlns:a16="http://schemas.microsoft.com/office/drawing/2014/main" id="{1EAEC217-7D7F-459B-A0AD-7142F0F0189E}"/>
              </a:ext>
            </a:extLst>
          </p:cNvPr>
          <p:cNvSpPr>
            <a:spLocks noGrp="1"/>
          </p:cNvSpPr>
          <p:nvPr>
            <p:ph type="sldNum" sz="quarter" idx="11"/>
          </p:nvPr>
        </p:nvSpPr>
        <p:spPr/>
        <p:txBody>
          <a:bodyPr/>
          <a:lstStyle/>
          <a:p>
            <a:fld id="{04C45A55-F42A-4D1B-9AA2-8BF4CB494A9A}" type="slidenum">
              <a:rPr lang="en-US" smtClean="0"/>
              <a:t>1</a:t>
            </a:fld>
            <a:endParaRPr lang="en-US" dirty="0"/>
          </a:p>
        </p:txBody>
      </p:sp>
    </p:spTree>
    <p:extLst>
      <p:ext uri="{BB962C8B-B14F-4D97-AF65-F5344CB8AC3E}">
        <p14:creationId xmlns:p14="http://schemas.microsoft.com/office/powerpoint/2010/main" val="39171773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66069E-7EC1-4314-BF84-016D017897A1}"/>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10</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167BCA35-5753-454B-B8A4-1F27AFE981F4}"/>
              </a:ext>
            </a:extLst>
          </p:cNvPr>
          <p:cNvSpPr>
            <a:spLocks noGrp="1"/>
          </p:cNvSpPr>
          <p:nvPr>
            <p:ph type="title"/>
          </p:nvPr>
        </p:nvSpPr>
        <p:spPr/>
        <p:txBody>
          <a:bodyPr/>
          <a:lstStyle/>
          <a:p>
            <a:r>
              <a:rPr lang="en-US" dirty="0"/>
              <a:t>Encryption: What, how, and why</a:t>
            </a:r>
          </a:p>
        </p:txBody>
      </p:sp>
      <p:pic>
        <p:nvPicPr>
          <p:cNvPr id="10" name="Picture 9" descr="Diagram of the encryption function with the plaintext and a cryptographic key inputs and the ciphertext output.">
            <a:extLst>
              <a:ext uri="{FF2B5EF4-FFF2-40B4-BE49-F238E27FC236}">
                <a16:creationId xmlns:a16="http://schemas.microsoft.com/office/drawing/2014/main" id="{E9F28309-3360-4E33-B3CC-5740E1D17C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1409" y="1687680"/>
            <a:ext cx="8120576" cy="3944454"/>
          </a:xfrm>
          <a:prstGeom prst="rect">
            <a:avLst/>
          </a:prstGeom>
        </p:spPr>
      </p:pic>
    </p:spTree>
    <p:extLst>
      <p:ext uri="{BB962C8B-B14F-4D97-AF65-F5344CB8AC3E}">
        <p14:creationId xmlns:p14="http://schemas.microsoft.com/office/powerpoint/2010/main" val="3488136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66069E-7EC1-4314-BF84-016D017897A1}"/>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11</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167BCA35-5753-454B-B8A4-1F27AFE981F4}"/>
              </a:ext>
            </a:extLst>
          </p:cNvPr>
          <p:cNvSpPr>
            <a:spLocks noGrp="1"/>
          </p:cNvSpPr>
          <p:nvPr>
            <p:ph type="title"/>
          </p:nvPr>
        </p:nvSpPr>
        <p:spPr/>
        <p:txBody>
          <a:bodyPr/>
          <a:lstStyle/>
          <a:p>
            <a:r>
              <a:rPr lang="en-US" dirty="0"/>
              <a:t>Comparing client-side and server-side encryption</a:t>
            </a:r>
          </a:p>
        </p:txBody>
      </p:sp>
      <p:sp>
        <p:nvSpPr>
          <p:cNvPr id="18" name="Subtitle 17">
            <a:extLst>
              <a:ext uri="{FF2B5EF4-FFF2-40B4-BE49-F238E27FC236}">
                <a16:creationId xmlns:a16="http://schemas.microsoft.com/office/drawing/2014/main" id="{139CAA6D-5484-4727-BD4F-76DBE6CF1945}"/>
              </a:ext>
            </a:extLst>
          </p:cNvPr>
          <p:cNvSpPr>
            <a:spLocks noGrp="1"/>
          </p:cNvSpPr>
          <p:nvPr>
            <p:ph type="subTitle" idx="3"/>
          </p:nvPr>
        </p:nvSpPr>
        <p:spPr/>
        <p:txBody>
          <a:bodyPr/>
          <a:lstStyle/>
          <a:p>
            <a:r>
              <a:rPr lang="en-US" dirty="0"/>
              <a:t>Client-side encryption (CSE)</a:t>
            </a:r>
          </a:p>
        </p:txBody>
      </p:sp>
      <p:sp>
        <p:nvSpPr>
          <p:cNvPr id="9" name="Content Placeholder 8">
            <a:extLst>
              <a:ext uri="{FF2B5EF4-FFF2-40B4-BE49-F238E27FC236}">
                <a16:creationId xmlns:a16="http://schemas.microsoft.com/office/drawing/2014/main" id="{CA58AD8E-F683-41D7-9444-476A735F61BE}"/>
              </a:ext>
            </a:extLst>
          </p:cNvPr>
          <p:cNvSpPr>
            <a:spLocks noGrp="1"/>
          </p:cNvSpPr>
          <p:nvPr>
            <p:ph type="body" idx="1"/>
          </p:nvPr>
        </p:nvSpPr>
        <p:spPr/>
        <p:txBody>
          <a:bodyPr/>
          <a:lstStyle/>
          <a:p>
            <a:r>
              <a:rPr lang="en-US" dirty="0"/>
              <a:t>Your application encrypts data before sending it to AWS.</a:t>
            </a:r>
          </a:p>
          <a:p>
            <a:r>
              <a:rPr lang="en-US" dirty="0"/>
              <a:t>Data is stored in its encrypted state.</a:t>
            </a:r>
          </a:p>
          <a:p>
            <a:r>
              <a:rPr lang="en-US" dirty="0"/>
              <a:t>The keys and algorithms are known only to you.</a:t>
            </a:r>
          </a:p>
        </p:txBody>
      </p:sp>
      <p:sp>
        <p:nvSpPr>
          <p:cNvPr id="19" name="Subtitle 18">
            <a:extLst>
              <a:ext uri="{FF2B5EF4-FFF2-40B4-BE49-F238E27FC236}">
                <a16:creationId xmlns:a16="http://schemas.microsoft.com/office/drawing/2014/main" id="{24BDD8CD-C3FF-4229-A5EA-B896CC35A5F6}"/>
              </a:ext>
            </a:extLst>
          </p:cNvPr>
          <p:cNvSpPr>
            <a:spLocks noGrp="1"/>
          </p:cNvSpPr>
          <p:nvPr>
            <p:ph type="subTitle" idx="4"/>
          </p:nvPr>
        </p:nvSpPr>
        <p:spPr/>
        <p:txBody>
          <a:bodyPr/>
          <a:lstStyle/>
          <a:p>
            <a:r>
              <a:rPr lang="en-US" dirty="0"/>
              <a:t>Server-side encryption (SSE)</a:t>
            </a:r>
          </a:p>
        </p:txBody>
      </p:sp>
      <p:sp>
        <p:nvSpPr>
          <p:cNvPr id="4" name="Content Placeholder 3">
            <a:extLst>
              <a:ext uri="{FF2B5EF4-FFF2-40B4-BE49-F238E27FC236}">
                <a16:creationId xmlns:a16="http://schemas.microsoft.com/office/drawing/2014/main" id="{9532451E-BEBD-4C67-9253-5A050A3B7AAD}"/>
              </a:ext>
            </a:extLst>
          </p:cNvPr>
          <p:cNvSpPr>
            <a:spLocks noGrp="1"/>
          </p:cNvSpPr>
          <p:nvPr>
            <p:ph type="body" idx="2"/>
          </p:nvPr>
        </p:nvSpPr>
        <p:spPr/>
        <p:txBody>
          <a:bodyPr/>
          <a:lstStyle/>
          <a:p>
            <a:r>
              <a:rPr lang="en-US" dirty="0"/>
              <a:t>AWS encrypts data on your behalf after receiving it.</a:t>
            </a:r>
          </a:p>
          <a:p>
            <a:r>
              <a:rPr lang="en-US" dirty="0"/>
              <a:t>The process is transparent to the user.</a:t>
            </a:r>
          </a:p>
        </p:txBody>
      </p:sp>
    </p:spTree>
    <p:extLst>
      <p:ext uri="{BB962C8B-B14F-4D97-AF65-F5344CB8AC3E}">
        <p14:creationId xmlns:p14="http://schemas.microsoft.com/office/powerpoint/2010/main" val="3259094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9A7B3C-7017-4527-B7CE-70173BA61DB0}"/>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12</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5" name="Title 4">
            <a:extLst>
              <a:ext uri="{FF2B5EF4-FFF2-40B4-BE49-F238E27FC236}">
                <a16:creationId xmlns:a16="http://schemas.microsoft.com/office/drawing/2014/main" id="{E82B4F76-8679-4807-AEEE-81E3D21277F7}"/>
              </a:ext>
            </a:extLst>
          </p:cNvPr>
          <p:cNvSpPr>
            <a:spLocks noGrp="1"/>
          </p:cNvSpPr>
          <p:nvPr>
            <p:ph type="title"/>
          </p:nvPr>
        </p:nvSpPr>
        <p:spPr/>
        <p:txBody>
          <a:bodyPr/>
          <a:lstStyle/>
          <a:p>
            <a:r>
              <a:rPr lang="en-US" dirty="0"/>
              <a:t>Client-side encryption</a:t>
            </a:r>
          </a:p>
        </p:txBody>
      </p:sp>
      <p:pic>
        <p:nvPicPr>
          <p:cNvPr id="33" name="Picture 32" descr="Diagram of the client-side encryption process.">
            <a:extLst>
              <a:ext uri="{FF2B5EF4-FFF2-40B4-BE49-F238E27FC236}">
                <a16:creationId xmlns:a16="http://schemas.microsoft.com/office/drawing/2014/main" id="{71FF0657-F15B-4D96-8667-51E308298095}"/>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5913" y="1810616"/>
            <a:ext cx="7998645" cy="3901778"/>
          </a:xfrm>
          <a:prstGeom prst="rect">
            <a:avLst/>
          </a:prstGeom>
        </p:spPr>
      </p:pic>
      <p:sp>
        <p:nvSpPr>
          <p:cNvPr id="3" name="Rectangle 2">
            <a:extLst>
              <a:ext uri="{FF2B5EF4-FFF2-40B4-BE49-F238E27FC236}">
                <a16:creationId xmlns:a16="http://schemas.microsoft.com/office/drawing/2014/main" id="{6E02F503-64B4-423A-9825-07BF9B8910A6}"/>
              </a:ext>
            </a:extLst>
          </p:cNvPr>
          <p:cNvSpPr/>
          <p:nvPr/>
        </p:nvSpPr>
        <p:spPr>
          <a:xfrm>
            <a:off x="7239000" y="5029200"/>
            <a:ext cx="3687228" cy="461665"/>
          </a:xfrm>
          <a:prstGeom prst="rect">
            <a:avLst/>
          </a:prstGeom>
        </p:spPr>
        <p:txBody>
          <a:bodyPr wrap="none">
            <a:spAutoFit/>
          </a:bodyPr>
          <a:lstStyle/>
          <a:p>
            <a:r>
              <a:rPr lang="en-US" b="1" i="1" dirty="0">
                <a:latin typeface="BrowalliaUPC" panose="020B0604020202020204" pitchFamily="34" charset="-34"/>
                <a:cs typeface="BrowalliaUPC" panose="020B0604020202020204" pitchFamily="34" charset="-34"/>
              </a:rPr>
              <a:t>S3: Amazon Simple Storage Service</a:t>
            </a:r>
          </a:p>
        </p:txBody>
      </p:sp>
    </p:spTree>
    <p:extLst>
      <p:ext uri="{BB962C8B-B14F-4D97-AF65-F5344CB8AC3E}">
        <p14:creationId xmlns:p14="http://schemas.microsoft.com/office/powerpoint/2010/main" val="1965649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38A3D7-3376-46BF-B395-D40692F12C15}"/>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13</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4E83FACD-514F-4C64-A486-AA6D411CD74D}"/>
              </a:ext>
            </a:extLst>
          </p:cNvPr>
          <p:cNvSpPr>
            <a:spLocks noGrp="1"/>
          </p:cNvSpPr>
          <p:nvPr>
            <p:ph type="title"/>
          </p:nvPr>
        </p:nvSpPr>
        <p:spPr/>
        <p:txBody>
          <a:bodyPr/>
          <a:lstStyle/>
          <a:p>
            <a:r>
              <a:rPr lang="en-US" dirty="0"/>
              <a:t>AWS server-side encryption</a:t>
            </a:r>
          </a:p>
        </p:txBody>
      </p:sp>
      <p:pic>
        <p:nvPicPr>
          <p:cNvPr id="6" name="Picture 5" descr="Diagram of the AWS server-side encryption process.">
            <a:extLst>
              <a:ext uri="{FF2B5EF4-FFF2-40B4-BE49-F238E27FC236}">
                <a16:creationId xmlns:a16="http://schemas.microsoft.com/office/drawing/2014/main" id="{2E7D15AB-D590-487E-B211-EB169984F1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805" y="1374530"/>
            <a:ext cx="11229805" cy="4737003"/>
          </a:xfrm>
          <a:prstGeom prst="rect">
            <a:avLst/>
          </a:prstGeom>
        </p:spPr>
      </p:pic>
    </p:spTree>
    <p:extLst>
      <p:ext uri="{BB962C8B-B14F-4D97-AF65-F5344CB8AC3E}">
        <p14:creationId xmlns:p14="http://schemas.microsoft.com/office/powerpoint/2010/main" val="1565716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2CA26B-CFA1-47CB-A3BB-EEF8F1661C0C}"/>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14</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5" name="Title 4">
            <a:extLst>
              <a:ext uri="{FF2B5EF4-FFF2-40B4-BE49-F238E27FC236}">
                <a16:creationId xmlns:a16="http://schemas.microsoft.com/office/drawing/2014/main" id="{5416C133-F206-4943-AE00-366ACEBCC994}"/>
              </a:ext>
            </a:extLst>
          </p:cNvPr>
          <p:cNvSpPr>
            <a:spLocks noGrp="1"/>
          </p:cNvSpPr>
          <p:nvPr>
            <p:ph type="title"/>
          </p:nvPr>
        </p:nvSpPr>
        <p:spPr/>
        <p:txBody>
          <a:bodyPr/>
          <a:lstStyle/>
          <a:p>
            <a:r>
              <a:rPr lang="en-US" dirty="0"/>
              <a:t>Types of Amazon S3 server-side encryption</a:t>
            </a:r>
          </a:p>
        </p:txBody>
      </p:sp>
      <p:sp>
        <p:nvSpPr>
          <p:cNvPr id="44" name="Subtitle 43">
            <a:extLst>
              <a:ext uri="{FF2B5EF4-FFF2-40B4-BE49-F238E27FC236}">
                <a16:creationId xmlns:a16="http://schemas.microsoft.com/office/drawing/2014/main" id="{D8828F64-9679-440A-AB2E-9CDB9BDA208C}"/>
              </a:ext>
            </a:extLst>
          </p:cNvPr>
          <p:cNvSpPr>
            <a:spLocks noGrp="1"/>
          </p:cNvSpPr>
          <p:nvPr>
            <p:ph type="subTitle" idx="4"/>
          </p:nvPr>
        </p:nvSpPr>
        <p:spPr/>
        <p:txBody>
          <a:bodyPr/>
          <a:lstStyle/>
          <a:p>
            <a:r>
              <a:rPr lang="en-US" dirty="0"/>
              <a:t>SSE-C</a:t>
            </a:r>
          </a:p>
        </p:txBody>
      </p:sp>
      <p:sp>
        <p:nvSpPr>
          <p:cNvPr id="41" name="Text Placeholder 40">
            <a:extLst>
              <a:ext uri="{FF2B5EF4-FFF2-40B4-BE49-F238E27FC236}">
                <a16:creationId xmlns:a16="http://schemas.microsoft.com/office/drawing/2014/main" id="{2AE1284A-EDB9-40C1-A835-A5B1528BE123}"/>
              </a:ext>
            </a:extLst>
          </p:cNvPr>
          <p:cNvSpPr>
            <a:spLocks noGrp="1"/>
          </p:cNvSpPr>
          <p:nvPr>
            <p:ph type="body" idx="1"/>
          </p:nvPr>
        </p:nvSpPr>
        <p:spPr/>
        <p:txBody>
          <a:bodyPr/>
          <a:lstStyle/>
          <a:p>
            <a:r>
              <a:rPr lang="en-US" dirty="0"/>
              <a:t>You retain control of the keys.</a:t>
            </a:r>
          </a:p>
          <a:p>
            <a:r>
              <a:rPr lang="en-US" dirty="0"/>
              <a:t>Amazon S3 doesn't store the encryption keys that you provide.</a:t>
            </a:r>
          </a:p>
        </p:txBody>
      </p:sp>
      <p:sp>
        <p:nvSpPr>
          <p:cNvPr id="45" name="Subtitle 44">
            <a:extLst>
              <a:ext uri="{FF2B5EF4-FFF2-40B4-BE49-F238E27FC236}">
                <a16:creationId xmlns:a16="http://schemas.microsoft.com/office/drawing/2014/main" id="{E99EA795-7CD8-4F81-82EC-A41DC0027ACF}"/>
              </a:ext>
            </a:extLst>
          </p:cNvPr>
          <p:cNvSpPr>
            <a:spLocks noGrp="1"/>
          </p:cNvSpPr>
          <p:nvPr>
            <p:ph type="subTitle" idx="5"/>
          </p:nvPr>
        </p:nvSpPr>
        <p:spPr/>
        <p:txBody>
          <a:bodyPr/>
          <a:lstStyle/>
          <a:p>
            <a:r>
              <a:rPr lang="en-US" dirty="0"/>
              <a:t>SSE-S3</a:t>
            </a:r>
          </a:p>
        </p:txBody>
      </p:sp>
      <p:sp>
        <p:nvSpPr>
          <p:cNvPr id="42" name="Text Placeholder 41">
            <a:extLst>
              <a:ext uri="{FF2B5EF4-FFF2-40B4-BE49-F238E27FC236}">
                <a16:creationId xmlns:a16="http://schemas.microsoft.com/office/drawing/2014/main" id="{0CEA7ECC-AD3C-4D6E-8770-67124EBC9353}"/>
              </a:ext>
            </a:extLst>
          </p:cNvPr>
          <p:cNvSpPr>
            <a:spLocks noGrp="1"/>
          </p:cNvSpPr>
          <p:nvPr>
            <p:ph type="body" idx="2"/>
          </p:nvPr>
        </p:nvSpPr>
        <p:spPr/>
        <p:txBody>
          <a:bodyPr/>
          <a:lstStyle/>
          <a:p>
            <a:r>
              <a:rPr lang="en-US" dirty="0"/>
              <a:t>AWS manages the keys.</a:t>
            </a:r>
          </a:p>
          <a:p>
            <a:r>
              <a:rPr lang="en-US" dirty="0"/>
              <a:t>The encrypted data and keys are stored in separate hosts.</a:t>
            </a:r>
          </a:p>
        </p:txBody>
      </p:sp>
      <p:sp>
        <p:nvSpPr>
          <p:cNvPr id="46" name="Subtitle 45">
            <a:extLst>
              <a:ext uri="{FF2B5EF4-FFF2-40B4-BE49-F238E27FC236}">
                <a16:creationId xmlns:a16="http://schemas.microsoft.com/office/drawing/2014/main" id="{D9E21EEC-AD81-495C-AACC-1737BBDC7122}"/>
              </a:ext>
            </a:extLst>
          </p:cNvPr>
          <p:cNvSpPr>
            <a:spLocks noGrp="1"/>
          </p:cNvSpPr>
          <p:nvPr>
            <p:ph type="subTitle" idx="6"/>
          </p:nvPr>
        </p:nvSpPr>
        <p:spPr/>
        <p:txBody>
          <a:bodyPr/>
          <a:lstStyle/>
          <a:p>
            <a:r>
              <a:rPr lang="en-US" dirty="0"/>
              <a:t>SSE-KMS</a:t>
            </a:r>
          </a:p>
        </p:txBody>
      </p:sp>
      <p:sp>
        <p:nvSpPr>
          <p:cNvPr id="43" name="Text Placeholder 42">
            <a:extLst>
              <a:ext uri="{FF2B5EF4-FFF2-40B4-BE49-F238E27FC236}">
                <a16:creationId xmlns:a16="http://schemas.microsoft.com/office/drawing/2014/main" id="{F1F97C11-DF9A-4F8F-AEA6-EB77EE1C9841}"/>
              </a:ext>
            </a:extLst>
          </p:cNvPr>
          <p:cNvSpPr>
            <a:spLocks noGrp="1"/>
          </p:cNvSpPr>
          <p:nvPr>
            <p:ph type="body" idx="3"/>
          </p:nvPr>
        </p:nvSpPr>
        <p:spPr/>
        <p:txBody>
          <a:bodyPr/>
          <a:lstStyle/>
          <a:p>
            <a:r>
              <a:rPr lang="en-US" dirty="0"/>
              <a:t>AWS manages the keys.</a:t>
            </a:r>
          </a:p>
          <a:p>
            <a:r>
              <a:rPr lang="en-US" dirty="0"/>
              <a:t>An envelope key is used for added protection.</a:t>
            </a:r>
          </a:p>
        </p:txBody>
      </p:sp>
      <p:pic>
        <p:nvPicPr>
          <p:cNvPr id="63" name="Picture 62">
            <a:extLst>
              <a:ext uri="{FF2B5EF4-FFF2-40B4-BE49-F238E27FC236}">
                <a16:creationId xmlns:a16="http://schemas.microsoft.com/office/drawing/2014/main" id="{611F2C80-4F67-40D1-9172-ABE05C4B573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79128" y="4143778"/>
            <a:ext cx="2833744" cy="2125308"/>
          </a:xfrm>
          <a:prstGeom prst="rect">
            <a:avLst/>
          </a:prstGeom>
        </p:spPr>
      </p:pic>
    </p:spTree>
    <p:extLst>
      <p:ext uri="{BB962C8B-B14F-4D97-AF65-F5344CB8AC3E}">
        <p14:creationId xmlns:p14="http://schemas.microsoft.com/office/powerpoint/2010/main" val="1091442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lide Number Placeholder 1">
            <a:extLst>
              <a:ext uri="{FF2B5EF4-FFF2-40B4-BE49-F238E27FC236}">
                <a16:creationId xmlns:a16="http://schemas.microsoft.com/office/drawing/2014/main" id="{C25B22F8-8338-4CEE-951C-C9F402D69BD7}"/>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15</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2" name="Title 1">
            <a:extLst>
              <a:ext uri="{FF2B5EF4-FFF2-40B4-BE49-F238E27FC236}">
                <a16:creationId xmlns:a16="http://schemas.microsoft.com/office/drawing/2014/main" id="{7A1CB2E4-AF7E-4D45-B5B6-1925CB08DCC5}"/>
              </a:ext>
            </a:extLst>
          </p:cNvPr>
          <p:cNvSpPr>
            <a:spLocks noGrp="1"/>
          </p:cNvSpPr>
          <p:nvPr>
            <p:ph type="title"/>
          </p:nvPr>
        </p:nvSpPr>
        <p:spPr/>
        <p:txBody>
          <a:bodyPr/>
          <a:lstStyle/>
          <a:p>
            <a:r>
              <a:rPr lang="en-US" dirty="0"/>
              <a:t>Encryption overview</a:t>
            </a:r>
          </a:p>
        </p:txBody>
      </p:sp>
      <p:pic>
        <p:nvPicPr>
          <p:cNvPr id="5" name="Picture 4" descr="Diagram of the encryption overview using AMS KMS to encrypt data at rest, or SSE-KMS.&#10;">
            <a:extLst>
              <a:ext uri="{FF2B5EF4-FFF2-40B4-BE49-F238E27FC236}">
                <a16:creationId xmlns:a16="http://schemas.microsoft.com/office/drawing/2014/main" id="{AB423F42-FE41-44D2-AF7B-D9DC0543A4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379" y="1992562"/>
            <a:ext cx="10815241" cy="3962743"/>
          </a:xfrm>
          <a:prstGeom prst="rect">
            <a:avLst/>
          </a:prstGeom>
        </p:spPr>
      </p:pic>
    </p:spTree>
    <p:custDataLst>
      <p:tags r:id="rId1"/>
    </p:custDataLst>
    <p:extLst>
      <p:ext uri="{BB962C8B-B14F-4D97-AF65-F5344CB8AC3E}">
        <p14:creationId xmlns:p14="http://schemas.microsoft.com/office/powerpoint/2010/main" val="3374228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102E62-48A6-4F5A-B5C8-16155261713B}"/>
              </a:ext>
            </a:extLst>
          </p:cNvPr>
          <p:cNvSpPr>
            <a:spLocks noGrp="1"/>
          </p:cNvSpPr>
          <p:nvPr>
            <p:ph sz="quarter" idx="21"/>
          </p:nvPr>
        </p:nvSpPr>
        <p:spPr/>
        <p:txBody>
          <a:bodyPr>
            <a:normAutofit fontScale="77500" lnSpcReduction="20000"/>
          </a:bodyPr>
          <a:lstStyle/>
          <a:p>
            <a:pPr>
              <a:lnSpc>
                <a:spcPct val="120000"/>
              </a:lnSpc>
              <a:spcAft>
                <a:spcPts val="1200"/>
              </a:spcAft>
              <a:defRPr/>
            </a:pPr>
            <a:r>
              <a:rPr lang="en-US" sz="3000" dirty="0"/>
              <a:t>In this scenario, AMS KMS is used to encrypt data at rest (SSE-KMS). The user creates a KMS key and uses it to encrypt objects that are stored in Amazon S3. This diagram explains how encryption happens when uploading a file to Amazon S3:</a:t>
            </a:r>
          </a:p>
          <a:p>
            <a:pPr marL="514350" indent="-514350">
              <a:lnSpc>
                <a:spcPct val="120000"/>
              </a:lnSpc>
              <a:spcAft>
                <a:spcPts val="1200"/>
              </a:spcAft>
              <a:buFont typeface="+mj-lt"/>
              <a:buAutoNum type="arabicPeriod"/>
              <a:defRPr/>
            </a:pPr>
            <a:r>
              <a:rPr lang="en-US" sz="3000" dirty="0"/>
              <a:t>You request to upload a file and store it as an encrypted object in an S3 bucket.</a:t>
            </a:r>
          </a:p>
          <a:p>
            <a:pPr marL="514350" indent="-514350">
              <a:lnSpc>
                <a:spcPct val="120000"/>
              </a:lnSpc>
              <a:spcAft>
                <a:spcPts val="1200"/>
              </a:spcAft>
              <a:buFont typeface="+mj-lt"/>
              <a:buAutoNum type="arabicPeriod"/>
              <a:defRPr/>
            </a:pPr>
            <a:r>
              <a:rPr lang="en-US" sz="3000" dirty="0"/>
              <a:t>Amazon S3 requests a data key from AWS KMS to use to encrypt the file.</a:t>
            </a:r>
          </a:p>
          <a:p>
            <a:pPr marL="514350" indent="-514350">
              <a:lnSpc>
                <a:spcPct val="120000"/>
              </a:lnSpc>
              <a:spcAft>
                <a:spcPts val="1200"/>
              </a:spcAft>
              <a:buFont typeface="+mj-lt"/>
              <a:buAutoNum type="arabicPeriod"/>
              <a:defRPr/>
            </a:pPr>
            <a:r>
              <a:rPr lang="en-US" sz="3000" dirty="0"/>
              <a:t>AWS KMS generates a </a:t>
            </a:r>
            <a:r>
              <a:rPr lang="en-US" sz="3000" dirty="0">
                <a:solidFill>
                  <a:srgbClr val="00B050"/>
                </a:solidFill>
              </a:rPr>
              <a:t>plaintext data key </a:t>
            </a:r>
            <a:r>
              <a:rPr lang="en-US" sz="3000" dirty="0"/>
              <a:t>and </a:t>
            </a:r>
            <a:r>
              <a:rPr lang="en-US" sz="3000" dirty="0">
                <a:solidFill>
                  <a:srgbClr val="0070C0"/>
                </a:solidFill>
              </a:rPr>
              <a:t>encrypts the data key </a:t>
            </a:r>
            <a:r>
              <a:rPr lang="en-US" sz="3000" dirty="0"/>
              <a:t>by using the customer managed key.</a:t>
            </a:r>
          </a:p>
          <a:p>
            <a:pPr marL="514350" indent="-514350">
              <a:lnSpc>
                <a:spcPct val="120000"/>
              </a:lnSpc>
              <a:spcAft>
                <a:spcPts val="1200"/>
              </a:spcAft>
              <a:buFont typeface="+mj-lt"/>
              <a:buAutoNum type="arabicPeriod"/>
              <a:defRPr/>
            </a:pPr>
            <a:r>
              <a:rPr lang="en-US" sz="3000" dirty="0"/>
              <a:t>AWS KMS sends both copies of the data key (</a:t>
            </a:r>
            <a:r>
              <a:rPr lang="en-US" sz="3000" dirty="0">
                <a:solidFill>
                  <a:srgbClr val="0070C0"/>
                </a:solidFill>
              </a:rPr>
              <a:t>encrypted key </a:t>
            </a:r>
            <a:r>
              <a:rPr lang="en-US" sz="3000" dirty="0"/>
              <a:t>and </a:t>
            </a:r>
            <a:r>
              <a:rPr lang="en-US" sz="3000" dirty="0">
                <a:solidFill>
                  <a:srgbClr val="00B050"/>
                </a:solidFill>
              </a:rPr>
              <a:t>plaintext data key</a:t>
            </a:r>
            <a:r>
              <a:rPr lang="en-US" sz="3000" dirty="0"/>
              <a:t>) to Amazon S3.</a:t>
            </a:r>
          </a:p>
          <a:p>
            <a:pPr marL="514350" indent="-514350">
              <a:lnSpc>
                <a:spcPct val="120000"/>
              </a:lnSpc>
              <a:spcAft>
                <a:spcPts val="1200"/>
              </a:spcAft>
              <a:buFont typeface="+mj-lt"/>
              <a:buAutoNum type="arabicPeriod"/>
              <a:defRPr/>
            </a:pPr>
            <a:r>
              <a:rPr lang="en-US" sz="3000" dirty="0"/>
              <a:t>Amazon S3 encrypts the object by using the plaintext data key, stores the object, and then deletes the </a:t>
            </a:r>
            <a:r>
              <a:rPr lang="en-US" sz="3000" dirty="0">
                <a:solidFill>
                  <a:srgbClr val="00B050"/>
                </a:solidFill>
              </a:rPr>
              <a:t>plaintext data key</a:t>
            </a:r>
            <a:r>
              <a:rPr lang="en-US" sz="3000" dirty="0"/>
              <a:t>. The </a:t>
            </a:r>
            <a:r>
              <a:rPr lang="en-US" sz="3000" dirty="0">
                <a:solidFill>
                  <a:srgbClr val="0070C0"/>
                </a:solidFill>
              </a:rPr>
              <a:t>encrypted key </a:t>
            </a:r>
            <a:r>
              <a:rPr lang="en-US" sz="3000" dirty="0"/>
              <a:t>is kept in the object metadata.</a:t>
            </a:r>
          </a:p>
          <a:p>
            <a:endParaRPr lang="en-US" dirty="0"/>
          </a:p>
        </p:txBody>
      </p:sp>
      <p:sp>
        <p:nvSpPr>
          <p:cNvPr id="54" name="Slide Number Placeholder 1">
            <a:extLst>
              <a:ext uri="{FF2B5EF4-FFF2-40B4-BE49-F238E27FC236}">
                <a16:creationId xmlns:a16="http://schemas.microsoft.com/office/drawing/2014/main" id="{C25B22F8-8338-4CEE-951C-C9F402D69BD7}"/>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16</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2" name="Title 1">
            <a:extLst>
              <a:ext uri="{FF2B5EF4-FFF2-40B4-BE49-F238E27FC236}">
                <a16:creationId xmlns:a16="http://schemas.microsoft.com/office/drawing/2014/main" id="{7A1CB2E4-AF7E-4D45-B5B6-1925CB08DCC5}"/>
              </a:ext>
            </a:extLst>
          </p:cNvPr>
          <p:cNvSpPr>
            <a:spLocks noGrp="1"/>
          </p:cNvSpPr>
          <p:nvPr>
            <p:ph type="title"/>
          </p:nvPr>
        </p:nvSpPr>
        <p:spPr/>
        <p:txBody>
          <a:bodyPr/>
          <a:lstStyle/>
          <a:p>
            <a:r>
              <a:rPr lang="en-US" dirty="0"/>
              <a:t>Encryption overview</a:t>
            </a:r>
          </a:p>
        </p:txBody>
      </p:sp>
    </p:spTree>
    <p:custDataLst>
      <p:tags r:id="rId1"/>
    </p:custDataLst>
    <p:extLst>
      <p:ext uri="{BB962C8B-B14F-4D97-AF65-F5344CB8AC3E}">
        <p14:creationId xmlns:p14="http://schemas.microsoft.com/office/powerpoint/2010/main" val="1003064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lide Number Placeholder 1">
            <a:extLst>
              <a:ext uri="{FF2B5EF4-FFF2-40B4-BE49-F238E27FC236}">
                <a16:creationId xmlns:a16="http://schemas.microsoft.com/office/drawing/2014/main" id="{C25B22F8-8338-4CEE-951C-C9F402D69BD7}"/>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17</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2" name="Title 1">
            <a:extLst>
              <a:ext uri="{FF2B5EF4-FFF2-40B4-BE49-F238E27FC236}">
                <a16:creationId xmlns:a16="http://schemas.microsoft.com/office/drawing/2014/main" id="{7A1CB2E4-AF7E-4D45-B5B6-1925CB08DCC5}"/>
              </a:ext>
            </a:extLst>
          </p:cNvPr>
          <p:cNvSpPr>
            <a:spLocks noGrp="1"/>
          </p:cNvSpPr>
          <p:nvPr>
            <p:ph type="title"/>
          </p:nvPr>
        </p:nvSpPr>
        <p:spPr/>
        <p:txBody>
          <a:bodyPr/>
          <a:lstStyle/>
          <a:p>
            <a:r>
              <a:rPr lang="en-US" dirty="0"/>
              <a:t>Decryption overview</a:t>
            </a:r>
          </a:p>
        </p:txBody>
      </p:sp>
      <p:pic>
        <p:nvPicPr>
          <p:cNvPr id="5" name="Picture 4" descr="Diagram of the decryption overview using AMS KMS to encrypt data at rest, or SSE-KMS.">
            <a:extLst>
              <a:ext uri="{FF2B5EF4-FFF2-40B4-BE49-F238E27FC236}">
                <a16:creationId xmlns:a16="http://schemas.microsoft.com/office/drawing/2014/main" id="{9B9A0F8F-6A9D-4498-A694-640561A7C7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427" y="1563708"/>
            <a:ext cx="10809145" cy="4395597"/>
          </a:xfrm>
          <a:prstGeom prst="rect">
            <a:avLst/>
          </a:prstGeom>
        </p:spPr>
      </p:pic>
    </p:spTree>
    <p:custDataLst>
      <p:tags r:id="rId1"/>
    </p:custDataLst>
    <p:extLst>
      <p:ext uri="{BB962C8B-B14F-4D97-AF65-F5344CB8AC3E}">
        <p14:creationId xmlns:p14="http://schemas.microsoft.com/office/powerpoint/2010/main" val="1319168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lide Number Placeholder 1">
            <a:extLst>
              <a:ext uri="{FF2B5EF4-FFF2-40B4-BE49-F238E27FC236}">
                <a16:creationId xmlns:a16="http://schemas.microsoft.com/office/drawing/2014/main" id="{C25B22F8-8338-4CEE-951C-C9F402D69BD7}"/>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18</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2" name="Title 1">
            <a:extLst>
              <a:ext uri="{FF2B5EF4-FFF2-40B4-BE49-F238E27FC236}">
                <a16:creationId xmlns:a16="http://schemas.microsoft.com/office/drawing/2014/main" id="{7A1CB2E4-AF7E-4D45-B5B6-1925CB08DCC5}"/>
              </a:ext>
            </a:extLst>
          </p:cNvPr>
          <p:cNvSpPr>
            <a:spLocks noGrp="1"/>
          </p:cNvSpPr>
          <p:nvPr>
            <p:ph type="title"/>
          </p:nvPr>
        </p:nvSpPr>
        <p:spPr/>
        <p:txBody>
          <a:bodyPr/>
          <a:lstStyle/>
          <a:p>
            <a:r>
              <a:rPr lang="en-US" dirty="0"/>
              <a:t>Decryption overview</a:t>
            </a:r>
          </a:p>
        </p:txBody>
      </p:sp>
      <p:sp>
        <p:nvSpPr>
          <p:cNvPr id="6" name="Content Placeholder 2">
            <a:extLst>
              <a:ext uri="{FF2B5EF4-FFF2-40B4-BE49-F238E27FC236}">
                <a16:creationId xmlns:a16="http://schemas.microsoft.com/office/drawing/2014/main" id="{66B5E894-1A9A-4BEA-B889-4C53805BF089}"/>
              </a:ext>
            </a:extLst>
          </p:cNvPr>
          <p:cNvSpPr txBox="1">
            <a:spLocks/>
          </p:cNvSpPr>
          <p:nvPr/>
        </p:nvSpPr>
        <p:spPr>
          <a:xfrm>
            <a:off x="365760" y="1143000"/>
            <a:ext cx="11587890" cy="5291750"/>
          </a:xfrm>
          <a:prstGeom prst="rect">
            <a:avLst/>
          </a:prstGeom>
        </p:spPr>
        <p:txBody>
          <a:bodyPr>
            <a:normAutofit fontScale="85000" lnSpcReduction="10000"/>
          </a:bodyPr>
          <a:lstStyle>
            <a:defPPr>
              <a:defRPr lang="en-US"/>
            </a:defPPr>
            <a:lvl1pPr marL="230188" indent="-230188" algn="l" defTabSz="228600" rtl="0" eaLnBrk="1" latinLnBrk="0" hangingPunct="1">
              <a:lnSpc>
                <a:spcPct val="100000"/>
              </a:lnSpc>
              <a:spcBef>
                <a:spcPts val="500"/>
              </a:spcBef>
              <a:spcAft>
                <a:spcPts val="600"/>
              </a:spcAft>
              <a:buFont typeface="Amazon Ember"/>
              <a:buChar char="•"/>
              <a:defRPr sz="2800" kern="1200">
                <a:solidFill>
                  <a:schemeClr val="tx2"/>
                </a:solidFill>
                <a:latin typeface="Amazon Ember"/>
              </a:defRPr>
            </a:lvl1pPr>
            <a:lvl2pPr marL="457200" indent="-230188" algn="l" defTabSz="228600" rtl="0" eaLnBrk="1" latinLnBrk="0" hangingPunct="1">
              <a:lnSpc>
                <a:spcPct val="100000"/>
              </a:lnSpc>
              <a:spcBef>
                <a:spcPts val="50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50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pPr marL="0" indent="0" defTabSz="914400" fontAlgn="auto">
              <a:buNone/>
              <a:defRPr/>
            </a:pPr>
            <a:r>
              <a:rPr lang="en-US" sz="3200" dirty="0">
                <a:solidFill>
                  <a:srgbClr val="000000"/>
                </a:solidFill>
                <a:latin typeface="Calibri" panose="020F0502020204030204" pitchFamily="34" charset="0"/>
              </a:rPr>
              <a:t>The diagram explains what happens in the same scenario (SSE-KMS) when the user requests to open an encrypted object that is stored in Amazon S3:</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You request to open the object.</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Amazon S3 notices that the requested object is encrypted.</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Amazon S3 sends the </a:t>
            </a:r>
            <a:r>
              <a:rPr lang="en-US" sz="3200" dirty="0">
                <a:solidFill>
                  <a:srgbClr val="0070C0"/>
                </a:solidFill>
                <a:latin typeface="Calibri" panose="020F0502020204030204" pitchFamily="34" charset="0"/>
              </a:rPr>
              <a:t>encrypted copy of the </a:t>
            </a:r>
            <a:r>
              <a:rPr lang="en-US" sz="3200" i="1" dirty="0">
                <a:solidFill>
                  <a:srgbClr val="0070C0"/>
                </a:solidFill>
                <a:latin typeface="Calibri" panose="020F0502020204030204" pitchFamily="34" charset="0"/>
              </a:rPr>
              <a:t>data key</a:t>
            </a:r>
            <a:r>
              <a:rPr lang="en-US" sz="3200" dirty="0">
                <a:solidFill>
                  <a:srgbClr val="000000"/>
                </a:solidFill>
                <a:latin typeface="Calibri" panose="020F0502020204030204" pitchFamily="34" charset="0"/>
              </a:rPr>
              <a:t> that the object is encrypted with to AWS KMS.</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AWS KMS then decrypts the </a:t>
            </a:r>
            <a:r>
              <a:rPr lang="en-US" sz="3200" i="1" dirty="0">
                <a:solidFill>
                  <a:srgbClr val="000000"/>
                </a:solidFill>
                <a:latin typeface="Calibri" panose="020F0502020204030204" pitchFamily="34" charset="0"/>
              </a:rPr>
              <a:t>data key</a:t>
            </a:r>
            <a:r>
              <a:rPr lang="en-US" sz="3200" dirty="0">
                <a:solidFill>
                  <a:srgbClr val="000000"/>
                </a:solidFill>
                <a:latin typeface="Calibri" panose="020F0502020204030204" pitchFamily="34" charset="0"/>
              </a:rPr>
              <a:t> by using the customer managed key (which never leaves the AWS KMS service).</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AWS KMS then sends the </a:t>
            </a:r>
            <a:r>
              <a:rPr lang="en-US" sz="3200" dirty="0">
                <a:solidFill>
                  <a:srgbClr val="00B050"/>
                </a:solidFill>
                <a:latin typeface="Calibri" panose="020F0502020204030204" pitchFamily="34" charset="0"/>
              </a:rPr>
              <a:t>plaintext data key</a:t>
            </a:r>
            <a:r>
              <a:rPr lang="en-US" sz="3200" dirty="0">
                <a:solidFill>
                  <a:srgbClr val="000000"/>
                </a:solidFill>
                <a:latin typeface="Calibri" panose="020F0502020204030204" pitchFamily="34" charset="0"/>
              </a:rPr>
              <a:t> back to Amazon S3.</a:t>
            </a:r>
          </a:p>
          <a:p>
            <a:pPr marL="228600" indent="-228600" defTabSz="914400" fontAlgn="auto">
              <a:buFont typeface="+mj-lt"/>
              <a:buAutoNum type="arabicPeriod"/>
              <a:defRPr/>
            </a:pPr>
            <a:r>
              <a:rPr lang="en-US" sz="3200" dirty="0">
                <a:solidFill>
                  <a:srgbClr val="000000"/>
                </a:solidFill>
                <a:latin typeface="Calibri" panose="020F0502020204030204" pitchFamily="34" charset="0"/>
              </a:rPr>
              <a:t>Finally, Amazon S3 decrypts the ciphertext of the data object, allows you to open the object, and deletes the plaintext copy of the data key.</a:t>
            </a:r>
          </a:p>
        </p:txBody>
      </p:sp>
    </p:spTree>
    <p:custDataLst>
      <p:tags r:id="rId1"/>
    </p:custDataLst>
    <p:extLst>
      <p:ext uri="{BB962C8B-B14F-4D97-AF65-F5344CB8AC3E}">
        <p14:creationId xmlns:p14="http://schemas.microsoft.com/office/powerpoint/2010/main" val="2221503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7AE5A5-CD26-41C1-ACB4-906C01A8D664}"/>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19</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5" name="Title 4">
            <a:extLst>
              <a:ext uri="{FF2B5EF4-FFF2-40B4-BE49-F238E27FC236}">
                <a16:creationId xmlns:a16="http://schemas.microsoft.com/office/drawing/2014/main" id="{167DC07D-13B0-461B-B21E-50214DACE1FA}"/>
              </a:ext>
            </a:extLst>
          </p:cNvPr>
          <p:cNvSpPr>
            <a:spLocks noGrp="1"/>
          </p:cNvSpPr>
          <p:nvPr>
            <p:ph type="title"/>
          </p:nvPr>
        </p:nvSpPr>
        <p:spPr/>
        <p:txBody>
          <a:bodyPr/>
          <a:lstStyle/>
          <a:p>
            <a:r>
              <a:rPr lang="pt-BR" dirty="0"/>
              <a:t>AWS Key Management Service (AWS KMS)</a:t>
            </a:r>
            <a:endParaRPr lang="en-US" dirty="0"/>
          </a:p>
        </p:txBody>
      </p:sp>
      <p:sp>
        <p:nvSpPr>
          <p:cNvPr id="7" name="Text Placeholder 6">
            <a:extLst>
              <a:ext uri="{FF2B5EF4-FFF2-40B4-BE49-F238E27FC236}">
                <a16:creationId xmlns:a16="http://schemas.microsoft.com/office/drawing/2014/main" id="{14F88631-723C-4D3D-A034-FACA30D21AEC}"/>
              </a:ext>
            </a:extLst>
          </p:cNvPr>
          <p:cNvSpPr>
            <a:spLocks noGrp="1"/>
          </p:cNvSpPr>
          <p:nvPr>
            <p:ph type="body" idx="1"/>
          </p:nvPr>
        </p:nvSpPr>
        <p:spPr>
          <a:xfrm>
            <a:off x="365760" y="1143000"/>
            <a:ext cx="8437998" cy="5291750"/>
          </a:xfrm>
        </p:spPr>
        <p:txBody>
          <a:bodyPr/>
          <a:lstStyle/>
          <a:p>
            <a:pPr>
              <a:spcAft>
                <a:spcPts val="1200"/>
              </a:spcAft>
            </a:pPr>
            <a:r>
              <a:rPr lang="en-US" dirty="0"/>
              <a:t>Provides the ability to create and manage cryptographic keys</a:t>
            </a:r>
          </a:p>
          <a:p>
            <a:pPr>
              <a:spcAft>
                <a:spcPts val="1200"/>
              </a:spcAft>
            </a:pPr>
            <a:r>
              <a:rPr lang="en-US" dirty="0"/>
              <a:t>Uses hardware security modules (HSMs) to protect your keys</a:t>
            </a:r>
          </a:p>
          <a:p>
            <a:pPr>
              <a:spcAft>
                <a:spcPts val="1200"/>
              </a:spcAft>
            </a:pPr>
            <a:r>
              <a:rPr lang="en-US" dirty="0"/>
              <a:t>Is integrated with other AWS services</a:t>
            </a:r>
          </a:p>
          <a:p>
            <a:pPr>
              <a:spcAft>
                <a:spcPts val="1200"/>
              </a:spcAft>
            </a:pPr>
            <a:r>
              <a:rPr lang="en-US" dirty="0"/>
              <a:t>Provides the ability to set usage policies to determine which users can use keys</a:t>
            </a:r>
          </a:p>
        </p:txBody>
      </p:sp>
      <p:grpSp>
        <p:nvGrpSpPr>
          <p:cNvPr id="3" name="Group 2">
            <a:extLst>
              <a:ext uri="{FF2B5EF4-FFF2-40B4-BE49-F238E27FC236}">
                <a16:creationId xmlns:a16="http://schemas.microsoft.com/office/drawing/2014/main" id="{5F215CF7-5F9B-4317-BDE8-AEA73A0B7EF7}"/>
              </a:ext>
              <a:ext uri="{C183D7F6-B498-43B3-948B-1728B52AA6E4}">
                <adec:decorative xmlns:adec="http://schemas.microsoft.com/office/drawing/2017/decorative" val="1"/>
              </a:ext>
            </a:extLst>
          </p:cNvPr>
          <p:cNvGrpSpPr/>
          <p:nvPr/>
        </p:nvGrpSpPr>
        <p:grpSpPr>
          <a:xfrm>
            <a:off x="9165101" y="1276956"/>
            <a:ext cx="2304288" cy="2152044"/>
            <a:chOff x="9165101" y="1276956"/>
            <a:chExt cx="2304288" cy="2152044"/>
          </a:xfrm>
        </p:grpSpPr>
        <p:pic>
          <p:nvPicPr>
            <p:cNvPr id="23" name="Picture Placeholder 18">
              <a:extLst>
                <a:ext uri="{FF2B5EF4-FFF2-40B4-BE49-F238E27FC236}">
                  <a16:creationId xmlns:a16="http://schemas.microsoft.com/office/drawing/2014/main" id="{0CCD99F2-61DF-4796-A9AC-AB9CAE10C888}"/>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68605" y="1276956"/>
              <a:ext cx="1097280" cy="1097280"/>
            </a:xfrm>
            <a:prstGeom prst="rect">
              <a:avLst/>
            </a:prstGeom>
          </p:spPr>
        </p:pic>
        <p:sp>
          <p:nvSpPr>
            <p:cNvPr id="24" name="Text Placeholder 15">
              <a:extLst>
                <a:ext uri="{FF2B5EF4-FFF2-40B4-BE49-F238E27FC236}">
                  <a16:creationId xmlns:a16="http://schemas.microsoft.com/office/drawing/2014/main" id="{FB76C830-0BBA-442A-B42D-76BC433E3773}"/>
                </a:ext>
                <a:ext uri="{C183D7F6-B498-43B3-948B-1728B52AA6E4}">
                  <adec:decorative xmlns:adec="http://schemas.microsoft.com/office/drawing/2017/decorative" val="1"/>
                </a:ext>
              </a:extLst>
            </p:cNvPr>
            <p:cNvSpPr txBox="1">
              <a:spLocks/>
            </p:cNvSpPr>
            <p:nvPr/>
          </p:nvSpPr>
          <p:spPr>
            <a:xfrm>
              <a:off x="9165101" y="2515906"/>
              <a:ext cx="2304288" cy="913094"/>
            </a:xfrm>
            <a:prstGeom prst="rect">
              <a:avLst/>
            </a:prstGeom>
          </p:spPr>
          <p:txBody>
            <a:bodyPr/>
            <a:lstStyle>
              <a:defPPr>
                <a:defRPr lang="en-US"/>
              </a:defPPr>
              <a:lvl1pPr marL="230188" indent="-230188" algn="l" defTabSz="228600" rtl="0" eaLnBrk="1" latinLnBrk="0" hangingPunct="1">
                <a:lnSpc>
                  <a:spcPct val="100000"/>
                </a:lnSpc>
                <a:spcBef>
                  <a:spcPts val="500"/>
                </a:spcBef>
                <a:spcAft>
                  <a:spcPts val="600"/>
                </a:spcAft>
                <a:buFont typeface="Amazon Ember"/>
                <a:buChar char="•"/>
                <a:defRPr sz="2800" kern="1200">
                  <a:solidFill>
                    <a:schemeClr val="tx2"/>
                  </a:solidFill>
                  <a:latin typeface="Amazon Ember"/>
                </a:defRPr>
              </a:lvl1pPr>
              <a:lvl2pPr marL="457200" indent="-230188" algn="l" defTabSz="228600" rtl="0" eaLnBrk="1" latinLnBrk="0" hangingPunct="1">
                <a:lnSpc>
                  <a:spcPct val="100000"/>
                </a:lnSpc>
                <a:spcBef>
                  <a:spcPts val="50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50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pPr marL="0" marR="0" lvl="0" indent="0" algn="ctr" defTabSz="228600" rtl="0" eaLnBrk="1" fontAlgn="auto" latinLnBrk="0" hangingPunct="1">
                <a:lnSpc>
                  <a:spcPct val="100000"/>
                </a:lnSpc>
                <a:spcBef>
                  <a:spcPts val="500"/>
                </a:spcBef>
                <a:spcAft>
                  <a:spcPts val="600"/>
                </a:spcAft>
                <a:buClrTx/>
                <a:buSzTx/>
                <a:buFont typeface="Amazon Ember"/>
                <a:buNone/>
                <a:tabLst/>
                <a:defRPr/>
              </a:pPr>
              <a:r>
                <a:rPr kumimoji="0" lang="en-US" sz="1800" b="0" i="0" u="none" strike="noStrike" kern="1200" cap="none" spc="0" normalizeH="0" baseline="0" noProof="0" dirty="0">
                  <a:ln>
                    <a:noFill/>
                  </a:ln>
                  <a:solidFill>
                    <a:srgbClr val="232F3E"/>
                  </a:solidFill>
                  <a:effectLst/>
                  <a:uLnTx/>
                  <a:uFillTx/>
                  <a:latin typeface="Amazon Ember"/>
                  <a:ea typeface="+mn-ea"/>
                  <a:cs typeface="+mn-cs"/>
                </a:rPr>
                <a:t>AWS Key Management Service (AWS KMS)</a:t>
              </a:r>
            </a:p>
          </p:txBody>
        </p:sp>
      </p:grpSp>
    </p:spTree>
    <p:extLst>
      <p:ext uri="{BB962C8B-B14F-4D97-AF65-F5344CB8AC3E}">
        <p14:creationId xmlns:p14="http://schemas.microsoft.com/office/powerpoint/2010/main" val="384910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664A81-8AFB-4EE6-BD8D-A4CFD0149543}"/>
              </a:ext>
            </a:extLst>
          </p:cNvPr>
          <p:cNvSpPr>
            <a:spLocks noGrp="1"/>
          </p:cNvSpPr>
          <p:nvPr>
            <p:ph type="title"/>
          </p:nvPr>
        </p:nvSpPr>
        <p:spPr/>
        <p:txBody>
          <a:bodyPr/>
          <a:lstStyle/>
          <a:p>
            <a:r>
              <a:rPr lang="en-US"/>
              <a:t>Contents</a:t>
            </a:r>
            <a:endParaRPr lang="en-US" dirty="0"/>
          </a:p>
        </p:txBody>
      </p:sp>
      <p:sp>
        <p:nvSpPr>
          <p:cNvPr id="2" name="Content Placeholder 1">
            <a:extLst>
              <a:ext uri="{FF2B5EF4-FFF2-40B4-BE49-F238E27FC236}">
                <a16:creationId xmlns:a16="http://schemas.microsoft.com/office/drawing/2014/main" id="{37616D16-32B2-4C05-897F-5F76D6820534}"/>
              </a:ext>
            </a:extLst>
          </p:cNvPr>
          <p:cNvSpPr>
            <a:spLocks noGrp="1"/>
          </p:cNvSpPr>
          <p:nvPr>
            <p:ph idx="1"/>
          </p:nvPr>
        </p:nvSpPr>
        <p:spPr/>
        <p:txBody>
          <a:bodyPr/>
          <a:lstStyle/>
          <a:p>
            <a:r>
              <a:rPr lang="en-US" dirty="0"/>
              <a:t>Protect Data at Rest</a:t>
            </a:r>
          </a:p>
          <a:p>
            <a:r>
              <a:rPr lang="en-US" dirty="0"/>
              <a:t>Protection through Encryption</a:t>
            </a:r>
          </a:p>
          <a:p>
            <a:r>
              <a:rPr lang="en-US" dirty="0"/>
              <a:t>Protect data in transit</a:t>
            </a:r>
          </a:p>
        </p:txBody>
      </p:sp>
      <p:sp>
        <p:nvSpPr>
          <p:cNvPr id="9" name="Footer Placeholder 8">
            <a:extLst>
              <a:ext uri="{FF2B5EF4-FFF2-40B4-BE49-F238E27FC236}">
                <a16:creationId xmlns:a16="http://schemas.microsoft.com/office/drawing/2014/main" id="{8F147E7D-8FB1-4511-B68C-B63231775178}"/>
              </a:ext>
            </a:extLst>
          </p:cNvPr>
          <p:cNvSpPr>
            <a:spLocks noGrp="1"/>
          </p:cNvSpPr>
          <p:nvPr>
            <p:ph type="ftr" sz="quarter" idx="11"/>
          </p:nvPr>
        </p:nvSpPr>
        <p:spPr/>
        <p:txBody>
          <a:bodyPr/>
          <a:lstStyle/>
          <a:p>
            <a:r>
              <a:rPr lang="en-US"/>
              <a:t>Last Update: 11/10/2022</a:t>
            </a:r>
            <a:endParaRPr lang="en-US" dirty="0"/>
          </a:p>
        </p:txBody>
      </p:sp>
      <p:sp>
        <p:nvSpPr>
          <p:cNvPr id="10" name="Slide Number Placeholder 9">
            <a:extLst>
              <a:ext uri="{FF2B5EF4-FFF2-40B4-BE49-F238E27FC236}">
                <a16:creationId xmlns:a16="http://schemas.microsoft.com/office/drawing/2014/main" id="{691ABEB6-45D9-493D-A3D6-2FE6E10DD6B0}"/>
              </a:ext>
            </a:extLst>
          </p:cNvPr>
          <p:cNvSpPr>
            <a:spLocks noGrp="1"/>
          </p:cNvSpPr>
          <p:nvPr>
            <p:ph type="sldNum" sz="quarter" idx="12"/>
          </p:nvPr>
        </p:nvSpPr>
        <p:spPr/>
        <p:txBody>
          <a:bodyPr/>
          <a:lstStyle/>
          <a:p>
            <a:fld id="{04C45A55-F42A-4D1B-9AA2-8BF4CB494A9A}" type="slidenum">
              <a:rPr lang="en-US" smtClean="0"/>
              <a:t>2</a:t>
            </a:fld>
            <a:endParaRPr lang="en-US" dirty="0"/>
          </a:p>
        </p:txBody>
      </p:sp>
    </p:spTree>
    <p:extLst>
      <p:ext uri="{BB962C8B-B14F-4D97-AF65-F5344CB8AC3E}">
        <p14:creationId xmlns:p14="http://schemas.microsoft.com/office/powerpoint/2010/main" val="12491981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684E42-C779-4BD3-975C-453C1E106550}"/>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20</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29EB7F1A-6B48-4638-B914-6821C1ECBC53}"/>
              </a:ext>
            </a:extLst>
          </p:cNvPr>
          <p:cNvSpPr>
            <a:spLocks noGrp="1"/>
          </p:cNvSpPr>
          <p:nvPr>
            <p:ph type="title"/>
          </p:nvPr>
        </p:nvSpPr>
        <p:spPr/>
        <p:txBody>
          <a:bodyPr/>
          <a:lstStyle/>
          <a:p>
            <a:r>
              <a:rPr lang="en-US" dirty="0"/>
              <a:t>AWS KMS example with Amazon EBS</a:t>
            </a:r>
          </a:p>
        </p:txBody>
      </p:sp>
      <p:pic>
        <p:nvPicPr>
          <p:cNvPr id="11" name="Picture 10" descr="Diagram of AWS KMS with Amazon EBS example.">
            <a:extLst>
              <a:ext uri="{FF2B5EF4-FFF2-40B4-BE49-F238E27FC236}">
                <a16:creationId xmlns:a16="http://schemas.microsoft.com/office/drawing/2014/main" id="{3DB0BCA0-5F71-49F6-873C-7616317D74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215" y="1698932"/>
            <a:ext cx="10284843" cy="4346825"/>
          </a:xfrm>
          <a:prstGeom prst="rect">
            <a:avLst/>
          </a:prstGeom>
        </p:spPr>
      </p:pic>
    </p:spTree>
    <p:extLst>
      <p:ext uri="{BB962C8B-B14F-4D97-AF65-F5344CB8AC3E}">
        <p14:creationId xmlns:p14="http://schemas.microsoft.com/office/powerpoint/2010/main" val="8106876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6D0855-C963-4A12-B723-D07A02CB8118}"/>
              </a:ext>
            </a:extLst>
          </p:cNvPr>
          <p:cNvSpPr>
            <a:spLocks noGrp="1"/>
          </p:cNvSpPr>
          <p:nvPr>
            <p:ph type="title"/>
          </p:nvPr>
        </p:nvSpPr>
        <p:spPr/>
        <p:txBody>
          <a:bodyPr/>
          <a:lstStyle/>
          <a:p>
            <a:r>
              <a:rPr lang="en-US" dirty="0"/>
              <a:t>Protect data in transit</a:t>
            </a:r>
          </a:p>
        </p:txBody>
      </p:sp>
      <p:sp>
        <p:nvSpPr>
          <p:cNvPr id="2" name="Text Placeholder 1">
            <a:extLst>
              <a:ext uri="{FF2B5EF4-FFF2-40B4-BE49-F238E27FC236}">
                <a16:creationId xmlns:a16="http://schemas.microsoft.com/office/drawing/2014/main" id="{433C425F-2E73-49B9-8A1F-B3364B0D9061}"/>
              </a:ext>
            </a:extLst>
          </p:cNvPr>
          <p:cNvSpPr>
            <a:spLocks noGrp="1"/>
          </p:cNvSpPr>
          <p:nvPr>
            <p:ph type="subTitle" idx="1"/>
          </p:nvPr>
        </p:nvSpPr>
        <p:spPr/>
        <p:txBody>
          <a:bodyPr/>
          <a:lstStyle/>
          <a:p>
            <a:r>
              <a:rPr lang="en-US" dirty="0"/>
              <a:t>Protecting Data in Your Application</a:t>
            </a:r>
          </a:p>
          <a:p>
            <a:endParaRPr lang="en-US" dirty="0"/>
          </a:p>
        </p:txBody>
      </p:sp>
    </p:spTree>
    <p:extLst>
      <p:ext uri="{BB962C8B-B14F-4D97-AF65-F5344CB8AC3E}">
        <p14:creationId xmlns:p14="http://schemas.microsoft.com/office/powerpoint/2010/main" val="42074224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547DAE1-942E-4D00-99CC-C901FE27ABDF}"/>
              </a:ext>
            </a:extLst>
          </p:cNvPr>
          <p:cNvSpPr>
            <a:spLocks noGrp="1"/>
          </p:cNvSpPr>
          <p:nvPr>
            <p:ph type="sldNum" sz="quarter" idx="20"/>
          </p:nvPr>
        </p:nvSpPr>
        <p:spPr/>
        <p:txBody>
          <a:bodyPr/>
          <a:lstStyle/>
          <a:p>
            <a:fld id="{7834CDD4-D76F-4459-B025-0310E913C243}" type="slidenum">
              <a:rPr lang="en-US" smtClean="0"/>
              <a:pPr/>
              <a:t>22</a:t>
            </a:fld>
            <a:endParaRPr lang="en-US" dirty="0"/>
          </a:p>
        </p:txBody>
      </p:sp>
      <p:sp>
        <p:nvSpPr>
          <p:cNvPr id="6" name="Title 5">
            <a:extLst>
              <a:ext uri="{FF2B5EF4-FFF2-40B4-BE49-F238E27FC236}">
                <a16:creationId xmlns:a16="http://schemas.microsoft.com/office/drawing/2014/main" id="{6A63F501-3761-4F45-B824-B90AE721C2E4}"/>
              </a:ext>
            </a:extLst>
          </p:cNvPr>
          <p:cNvSpPr>
            <a:spLocks noGrp="1"/>
          </p:cNvSpPr>
          <p:nvPr>
            <p:ph type="title"/>
          </p:nvPr>
        </p:nvSpPr>
        <p:spPr/>
        <p:txBody>
          <a:bodyPr/>
          <a:lstStyle/>
          <a:p>
            <a:r>
              <a:rPr lang="en-US" dirty="0"/>
              <a:t>Why protect data in transit?</a:t>
            </a:r>
          </a:p>
        </p:txBody>
      </p:sp>
      <p:sp>
        <p:nvSpPr>
          <p:cNvPr id="7" name="Content Placeholder 6">
            <a:extLst>
              <a:ext uri="{FF2B5EF4-FFF2-40B4-BE49-F238E27FC236}">
                <a16:creationId xmlns:a16="http://schemas.microsoft.com/office/drawing/2014/main" id="{875818F8-BB51-41D3-8029-040F620942E9}"/>
              </a:ext>
            </a:extLst>
          </p:cNvPr>
          <p:cNvSpPr>
            <a:spLocks noGrp="1"/>
          </p:cNvSpPr>
          <p:nvPr>
            <p:ph sz="quarter" idx="21"/>
          </p:nvPr>
        </p:nvSpPr>
        <p:spPr/>
        <p:txBody>
          <a:bodyPr/>
          <a:lstStyle/>
          <a:p>
            <a:r>
              <a:rPr lang="en-US" dirty="0"/>
              <a:t>Your communications might go through the public internet.</a:t>
            </a:r>
          </a:p>
          <a:p>
            <a:r>
              <a:rPr lang="en-US" dirty="0"/>
              <a:t>What are the risks that data in transit is exposed to?</a:t>
            </a:r>
          </a:p>
          <a:p>
            <a:pPr lvl="1"/>
            <a:r>
              <a:rPr lang="en-US" dirty="0"/>
              <a:t>Accidental information disclosures</a:t>
            </a:r>
          </a:p>
          <a:p>
            <a:pPr lvl="1"/>
            <a:r>
              <a:rPr lang="en-US" dirty="0"/>
              <a:t>Data integrity compromises</a:t>
            </a:r>
          </a:p>
          <a:p>
            <a:pPr lvl="1"/>
            <a:r>
              <a:rPr lang="en-US" dirty="0"/>
              <a:t>Identity compromises</a:t>
            </a:r>
          </a:p>
          <a:p>
            <a:pPr lvl="2"/>
            <a:r>
              <a:rPr lang="en-US" dirty="0"/>
              <a:t>Man-in-the-middle (MITM) attacks</a:t>
            </a:r>
          </a:p>
          <a:p>
            <a:pPr lvl="2"/>
            <a:r>
              <a:rPr lang="en-US" dirty="0"/>
              <a:t>Identity spoofing</a:t>
            </a:r>
          </a:p>
        </p:txBody>
      </p:sp>
    </p:spTree>
    <p:extLst>
      <p:ext uri="{BB962C8B-B14F-4D97-AF65-F5344CB8AC3E}">
        <p14:creationId xmlns:p14="http://schemas.microsoft.com/office/powerpoint/2010/main" val="385849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F8D1AF5-00C8-42C3-A208-4FF82DDFBE72}"/>
              </a:ext>
            </a:extLst>
          </p:cNvPr>
          <p:cNvSpPr>
            <a:spLocks noGrp="1"/>
          </p:cNvSpPr>
          <p:nvPr>
            <p:ph type="sldNum" sz="quarter" idx="20"/>
          </p:nvPr>
        </p:nvSpPr>
        <p:spPr/>
        <p:txBody>
          <a:bodyPr/>
          <a:lstStyle/>
          <a:p>
            <a:fld id="{7834CDD4-D76F-4459-B025-0310E913C243}" type="slidenum">
              <a:rPr lang="en-US" smtClean="0"/>
              <a:pPr/>
              <a:t>23</a:t>
            </a:fld>
            <a:endParaRPr lang="en-US" dirty="0"/>
          </a:p>
        </p:txBody>
      </p:sp>
      <p:sp>
        <p:nvSpPr>
          <p:cNvPr id="3" name="Title 2">
            <a:extLst>
              <a:ext uri="{FF2B5EF4-FFF2-40B4-BE49-F238E27FC236}">
                <a16:creationId xmlns:a16="http://schemas.microsoft.com/office/drawing/2014/main" id="{4A67934A-EE36-419E-AFFF-580F9D287A30}"/>
              </a:ext>
            </a:extLst>
          </p:cNvPr>
          <p:cNvSpPr>
            <a:spLocks noGrp="1"/>
          </p:cNvSpPr>
          <p:nvPr>
            <p:ph type="title"/>
          </p:nvPr>
        </p:nvSpPr>
        <p:spPr/>
        <p:txBody>
          <a:bodyPr/>
          <a:lstStyle/>
          <a:p>
            <a:r>
              <a:rPr lang="en-US" dirty="0"/>
              <a:t>Protecting data in transit</a:t>
            </a:r>
          </a:p>
        </p:txBody>
      </p:sp>
      <p:sp>
        <p:nvSpPr>
          <p:cNvPr id="13" name="Text Placeholder 12">
            <a:extLst>
              <a:ext uri="{FF2B5EF4-FFF2-40B4-BE49-F238E27FC236}">
                <a16:creationId xmlns:a16="http://schemas.microsoft.com/office/drawing/2014/main" id="{CB70D8B1-C1CC-4822-8B87-D43B253037FC}"/>
              </a:ext>
            </a:extLst>
          </p:cNvPr>
          <p:cNvSpPr>
            <a:spLocks noGrp="1"/>
          </p:cNvSpPr>
          <p:nvPr>
            <p:ph type="body" idx="1"/>
          </p:nvPr>
        </p:nvSpPr>
        <p:spPr>
          <a:xfrm>
            <a:off x="365760" y="1143000"/>
            <a:ext cx="7702598" cy="5291750"/>
          </a:xfrm>
        </p:spPr>
        <p:txBody>
          <a:bodyPr/>
          <a:lstStyle/>
          <a:p>
            <a:r>
              <a:rPr lang="en-US" dirty="0"/>
              <a:t>Use Secure Sockets Layer (SSL) endpoints over Transport Layer Security (TLS) (HTTPS).</a:t>
            </a:r>
          </a:p>
          <a:p>
            <a:r>
              <a:rPr lang="en-US" dirty="0"/>
              <a:t>Use encryption.</a:t>
            </a:r>
          </a:p>
          <a:p>
            <a:r>
              <a:rPr lang="en-US" dirty="0"/>
              <a:t>Use Amazon Virtual Private Cloud (Amazon VPC) endpoints to limit access to your bucket.</a:t>
            </a:r>
          </a:p>
        </p:txBody>
      </p:sp>
      <p:pic>
        <p:nvPicPr>
          <p:cNvPr id="5" name="Picture 4">
            <a:extLst>
              <a:ext uri="{FF2B5EF4-FFF2-40B4-BE49-F238E27FC236}">
                <a16:creationId xmlns:a16="http://schemas.microsoft.com/office/drawing/2014/main" id="{79612214-0C98-4209-B613-E488409B3EF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9919" y="1939929"/>
            <a:ext cx="3133616" cy="3901778"/>
          </a:xfrm>
          <a:prstGeom prst="rect">
            <a:avLst/>
          </a:prstGeom>
        </p:spPr>
      </p:pic>
    </p:spTree>
    <p:extLst>
      <p:ext uri="{BB962C8B-B14F-4D97-AF65-F5344CB8AC3E}">
        <p14:creationId xmlns:p14="http://schemas.microsoft.com/office/powerpoint/2010/main" val="1944275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684E42-C779-4BD3-975C-453C1E106550}"/>
              </a:ext>
            </a:extLst>
          </p:cNvPr>
          <p:cNvSpPr>
            <a:spLocks noGrp="1"/>
          </p:cNvSpPr>
          <p:nvPr>
            <p:ph type="sldNum" sz="quarter" idx="20"/>
          </p:nvPr>
        </p:nvSpPr>
        <p:spPr/>
        <p:txBody>
          <a:bodyPr/>
          <a:lstStyle/>
          <a:p>
            <a:fld id="{7834CDD4-D76F-4459-B025-0310E913C243}" type="slidenum">
              <a:rPr lang="en-US" smtClean="0"/>
              <a:pPr/>
              <a:t>24</a:t>
            </a:fld>
            <a:endParaRPr lang="en-US" dirty="0"/>
          </a:p>
        </p:txBody>
      </p:sp>
      <p:sp>
        <p:nvSpPr>
          <p:cNvPr id="3" name="Title 2">
            <a:extLst>
              <a:ext uri="{FF2B5EF4-FFF2-40B4-BE49-F238E27FC236}">
                <a16:creationId xmlns:a16="http://schemas.microsoft.com/office/drawing/2014/main" id="{29EB7F1A-6B48-4638-B914-6821C1ECBC53}"/>
              </a:ext>
            </a:extLst>
          </p:cNvPr>
          <p:cNvSpPr>
            <a:spLocks noGrp="1"/>
          </p:cNvSpPr>
          <p:nvPr>
            <p:ph type="title"/>
          </p:nvPr>
        </p:nvSpPr>
        <p:spPr/>
        <p:txBody>
          <a:bodyPr/>
          <a:lstStyle/>
          <a:p>
            <a:r>
              <a:rPr lang="en-US" dirty="0"/>
              <a:t>Protecting remote connections to servers</a:t>
            </a:r>
          </a:p>
        </p:txBody>
      </p:sp>
      <p:sp>
        <p:nvSpPr>
          <p:cNvPr id="4" name="Content Placeholder 3">
            <a:extLst>
              <a:ext uri="{FF2B5EF4-FFF2-40B4-BE49-F238E27FC236}">
                <a16:creationId xmlns:a16="http://schemas.microsoft.com/office/drawing/2014/main" id="{C014F3E5-9B76-435E-93FF-2D6ACFEF69C8}"/>
              </a:ext>
            </a:extLst>
          </p:cNvPr>
          <p:cNvSpPr>
            <a:spLocks noGrp="1"/>
          </p:cNvSpPr>
          <p:nvPr>
            <p:ph sz="quarter" idx="21"/>
          </p:nvPr>
        </p:nvSpPr>
        <p:spPr/>
        <p:txBody>
          <a:bodyPr>
            <a:normAutofit/>
          </a:bodyPr>
          <a:lstStyle/>
          <a:p>
            <a:r>
              <a:rPr lang="en-US" dirty="0"/>
              <a:t>Remote Desktop Protocol (RDP) is typically used for Windows servers.</a:t>
            </a:r>
          </a:p>
          <a:p>
            <a:pPr lvl="1"/>
            <a:r>
              <a:rPr lang="en-US" dirty="0"/>
              <a:t>RDP establishes an underlying SSL/TLS connection.</a:t>
            </a:r>
          </a:p>
          <a:p>
            <a:pPr lvl="1"/>
            <a:r>
              <a:rPr lang="en-US" dirty="0"/>
              <a:t>For better security, issue a trusted X.509 certificate.</a:t>
            </a:r>
          </a:p>
          <a:p>
            <a:pPr lvl="1"/>
            <a:r>
              <a:rPr lang="en-US" dirty="0"/>
              <a:t>Don't use the default self-signed certificates.</a:t>
            </a:r>
          </a:p>
          <a:p>
            <a:pPr>
              <a:spcBef>
                <a:spcPts val="2400"/>
              </a:spcBef>
            </a:pPr>
            <a:r>
              <a:rPr lang="en-US" dirty="0"/>
              <a:t>Secure Shell (SSH) is typically used for Linux servers.</a:t>
            </a:r>
          </a:p>
          <a:p>
            <a:pPr lvl="1"/>
            <a:r>
              <a:rPr lang="en-US" dirty="0"/>
              <a:t>SSH establishes a secure communication channel.</a:t>
            </a:r>
          </a:p>
          <a:p>
            <a:pPr lvl="1"/>
            <a:r>
              <a:rPr lang="en-US" dirty="0"/>
              <a:t>Use tunneling to protect the application session in transit.</a:t>
            </a:r>
          </a:p>
          <a:p>
            <a:pPr lvl="1"/>
            <a:r>
              <a:rPr lang="en-US" dirty="0"/>
              <a:t>Don't allow the root user to use an SSH terminal.</a:t>
            </a:r>
          </a:p>
          <a:p>
            <a:pPr lvl="1"/>
            <a:r>
              <a:rPr lang="en-US" dirty="0"/>
              <a:t>Be sure that all users log in with an SSH key pair, and then deactivate password authentication.</a:t>
            </a:r>
          </a:p>
        </p:txBody>
      </p:sp>
    </p:spTree>
    <p:extLst>
      <p:ext uri="{BB962C8B-B14F-4D97-AF65-F5344CB8AC3E}">
        <p14:creationId xmlns:p14="http://schemas.microsoft.com/office/powerpoint/2010/main" val="3786129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7AE5A5-CD26-41C1-ACB4-906C01A8D664}"/>
              </a:ext>
            </a:extLst>
          </p:cNvPr>
          <p:cNvSpPr>
            <a:spLocks noGrp="1"/>
          </p:cNvSpPr>
          <p:nvPr>
            <p:ph type="sldNum" sz="quarter" idx="20"/>
          </p:nvPr>
        </p:nvSpPr>
        <p:spPr/>
        <p:txBody>
          <a:bodyPr/>
          <a:lstStyle/>
          <a:p>
            <a:fld id="{7834CDD4-D76F-4459-B025-0310E913C243}" type="slidenum">
              <a:rPr lang="en-US" smtClean="0"/>
              <a:pPr/>
              <a:t>25</a:t>
            </a:fld>
            <a:endParaRPr lang="en-US" dirty="0"/>
          </a:p>
        </p:txBody>
      </p:sp>
      <p:sp>
        <p:nvSpPr>
          <p:cNvPr id="5" name="Title 4">
            <a:extLst>
              <a:ext uri="{FF2B5EF4-FFF2-40B4-BE49-F238E27FC236}">
                <a16:creationId xmlns:a16="http://schemas.microsoft.com/office/drawing/2014/main" id="{167DC07D-13B0-461B-B21E-50214DACE1FA}"/>
              </a:ext>
            </a:extLst>
          </p:cNvPr>
          <p:cNvSpPr>
            <a:spLocks noGrp="1"/>
          </p:cNvSpPr>
          <p:nvPr>
            <p:ph type="title"/>
          </p:nvPr>
        </p:nvSpPr>
        <p:spPr/>
        <p:txBody>
          <a:bodyPr/>
          <a:lstStyle/>
          <a:p>
            <a:r>
              <a:rPr lang="en-US" dirty="0"/>
              <a:t>AWS Certificate Manager (ACM)</a:t>
            </a:r>
          </a:p>
        </p:txBody>
      </p:sp>
      <p:sp>
        <p:nvSpPr>
          <p:cNvPr id="21" name="Text Placeholder 20">
            <a:extLst>
              <a:ext uri="{FF2B5EF4-FFF2-40B4-BE49-F238E27FC236}">
                <a16:creationId xmlns:a16="http://schemas.microsoft.com/office/drawing/2014/main" id="{1C07F808-00B1-480C-801C-A39CFBE3A67E}"/>
              </a:ext>
            </a:extLst>
          </p:cNvPr>
          <p:cNvSpPr>
            <a:spLocks noGrp="1"/>
          </p:cNvSpPr>
          <p:nvPr>
            <p:ph type="body" idx="1"/>
          </p:nvPr>
        </p:nvSpPr>
        <p:spPr/>
        <p:txBody>
          <a:bodyPr/>
          <a:lstStyle/>
          <a:p>
            <a:r>
              <a:rPr lang="en-US" dirty="0"/>
              <a:t>Provides a single interface to manage both public and private certificates</a:t>
            </a:r>
          </a:p>
          <a:p>
            <a:r>
              <a:rPr lang="en-US" dirty="0"/>
              <a:t>Makes it easy to deploy certificates</a:t>
            </a:r>
          </a:p>
          <a:p>
            <a:r>
              <a:rPr lang="en-US" dirty="0"/>
              <a:t>Protects and stores private certificates</a:t>
            </a:r>
          </a:p>
          <a:p>
            <a:r>
              <a:rPr lang="en-US" dirty="0"/>
              <a:t>Minimizes downtime and outages with automatic renewals</a:t>
            </a:r>
          </a:p>
        </p:txBody>
      </p:sp>
      <p:grpSp>
        <p:nvGrpSpPr>
          <p:cNvPr id="3" name="Group 2">
            <a:extLst>
              <a:ext uri="{FF2B5EF4-FFF2-40B4-BE49-F238E27FC236}">
                <a16:creationId xmlns:a16="http://schemas.microsoft.com/office/drawing/2014/main" id="{C90EE8D9-F040-46C9-8607-BDE884CC8252}"/>
              </a:ext>
              <a:ext uri="{C183D7F6-B498-43B3-948B-1728B52AA6E4}">
                <adec:decorative xmlns:adec="http://schemas.microsoft.com/office/drawing/2017/decorative" val="1"/>
              </a:ext>
            </a:extLst>
          </p:cNvPr>
          <p:cNvGrpSpPr/>
          <p:nvPr/>
        </p:nvGrpSpPr>
        <p:grpSpPr>
          <a:xfrm>
            <a:off x="9165101" y="1276956"/>
            <a:ext cx="2304288" cy="2152044"/>
            <a:chOff x="9165101" y="1276956"/>
            <a:chExt cx="2304288" cy="2152044"/>
          </a:xfrm>
        </p:grpSpPr>
        <p:pic>
          <p:nvPicPr>
            <p:cNvPr id="30" name="Picture Placeholder 18">
              <a:extLst>
                <a:ext uri="{FF2B5EF4-FFF2-40B4-BE49-F238E27FC236}">
                  <a16:creationId xmlns:a16="http://schemas.microsoft.com/office/drawing/2014/main" id="{F4E48C90-502C-4953-A5AA-A684E60D574D}"/>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68605" y="1276956"/>
              <a:ext cx="1097280" cy="1097280"/>
            </a:xfrm>
            <a:prstGeom prst="rect">
              <a:avLst/>
            </a:prstGeom>
          </p:spPr>
        </p:pic>
        <p:sp>
          <p:nvSpPr>
            <p:cNvPr id="31" name="Text Placeholder 15">
              <a:extLst>
                <a:ext uri="{FF2B5EF4-FFF2-40B4-BE49-F238E27FC236}">
                  <a16:creationId xmlns:a16="http://schemas.microsoft.com/office/drawing/2014/main" id="{5982429E-CEC8-4079-847A-77A82BABBFBD}"/>
                </a:ext>
                <a:ext uri="{C183D7F6-B498-43B3-948B-1728B52AA6E4}">
                  <adec:decorative xmlns:adec="http://schemas.microsoft.com/office/drawing/2017/decorative" val="1"/>
                </a:ext>
              </a:extLst>
            </p:cNvPr>
            <p:cNvSpPr txBox="1">
              <a:spLocks/>
            </p:cNvSpPr>
            <p:nvPr/>
          </p:nvSpPr>
          <p:spPr>
            <a:xfrm>
              <a:off x="9165101" y="2515906"/>
              <a:ext cx="2304288" cy="913094"/>
            </a:xfrm>
            <a:prstGeom prst="rect">
              <a:avLst/>
            </a:prstGeom>
          </p:spPr>
          <p:txBody>
            <a:bodyPr/>
            <a:lstStyle>
              <a:defPPr>
                <a:defRPr lang="en-US"/>
              </a:defPPr>
              <a:lvl1pPr marL="230188" indent="-230188" algn="l" defTabSz="228600" rtl="0" eaLnBrk="1" latinLnBrk="0" hangingPunct="1">
                <a:lnSpc>
                  <a:spcPct val="100000"/>
                </a:lnSpc>
                <a:spcBef>
                  <a:spcPts val="500"/>
                </a:spcBef>
                <a:spcAft>
                  <a:spcPts val="600"/>
                </a:spcAft>
                <a:buFont typeface="Amazon Ember"/>
                <a:buChar char="•"/>
                <a:defRPr sz="2800" kern="1200">
                  <a:solidFill>
                    <a:schemeClr val="tx2"/>
                  </a:solidFill>
                  <a:latin typeface="Amazon Ember"/>
                </a:defRPr>
              </a:lvl1pPr>
              <a:lvl2pPr marL="457200" indent="-230188" algn="l" defTabSz="228600" rtl="0" eaLnBrk="1" latinLnBrk="0" hangingPunct="1">
                <a:lnSpc>
                  <a:spcPct val="100000"/>
                </a:lnSpc>
                <a:spcBef>
                  <a:spcPts val="50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50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pPr marL="0" indent="0" algn="ctr">
                <a:buNone/>
              </a:pPr>
              <a:r>
                <a:rPr lang="en-US" sz="1800" dirty="0"/>
                <a:t>AWS Certificate Manager (ACM)</a:t>
              </a:r>
            </a:p>
          </p:txBody>
        </p:sp>
      </p:grpSp>
    </p:spTree>
    <p:extLst>
      <p:ext uri="{BB962C8B-B14F-4D97-AF65-F5344CB8AC3E}">
        <p14:creationId xmlns:p14="http://schemas.microsoft.com/office/powerpoint/2010/main" val="326742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82B55F-0931-4CDD-AC0E-4812CBD1D792}"/>
              </a:ext>
            </a:extLst>
          </p:cNvPr>
          <p:cNvSpPr>
            <a:spLocks noGrp="1"/>
          </p:cNvSpPr>
          <p:nvPr>
            <p:ph type="sldNum" sz="quarter" idx="20"/>
          </p:nvPr>
        </p:nvSpPr>
        <p:spPr/>
        <p:txBody>
          <a:bodyPr/>
          <a:lstStyle/>
          <a:p>
            <a:fld id="{7834CDD4-D76F-4459-B025-0310E913C243}" type="slidenum">
              <a:rPr lang="en-US" smtClean="0"/>
              <a:pPr/>
              <a:t>26</a:t>
            </a:fld>
            <a:endParaRPr lang="en-US" dirty="0"/>
          </a:p>
        </p:txBody>
      </p:sp>
      <p:sp>
        <p:nvSpPr>
          <p:cNvPr id="9" name="Title 8">
            <a:extLst>
              <a:ext uri="{FF2B5EF4-FFF2-40B4-BE49-F238E27FC236}">
                <a16:creationId xmlns:a16="http://schemas.microsoft.com/office/drawing/2014/main" id="{4C6229EB-AD2C-4826-B218-D4EF668A3F60}"/>
              </a:ext>
            </a:extLst>
          </p:cNvPr>
          <p:cNvSpPr>
            <a:spLocks noGrp="1"/>
          </p:cNvSpPr>
          <p:nvPr>
            <p:ph type="title"/>
          </p:nvPr>
        </p:nvSpPr>
        <p:spPr/>
        <p:txBody>
          <a:bodyPr>
            <a:normAutofit/>
          </a:bodyPr>
          <a:lstStyle/>
          <a:p>
            <a:r>
              <a:rPr lang="en-US" dirty="0"/>
              <a:t>AWS Certificate Manager Private Certificate Authority</a:t>
            </a:r>
          </a:p>
        </p:txBody>
      </p:sp>
      <p:pic>
        <p:nvPicPr>
          <p:cNvPr id="16" name="Picture 15" descr="Diagram of the AWS Certificate Manager Private Certificate Authority creating a private certificate authority.">
            <a:extLst>
              <a:ext uri="{FF2B5EF4-FFF2-40B4-BE49-F238E27FC236}">
                <a16:creationId xmlns:a16="http://schemas.microsoft.com/office/drawing/2014/main" id="{DD0A6FB4-2DAB-4365-8E04-2676DC1ACA4B}"/>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470" y="1186364"/>
            <a:ext cx="10937172" cy="5279594"/>
          </a:xfrm>
          <a:prstGeom prst="rect">
            <a:avLst/>
          </a:prstGeom>
        </p:spPr>
      </p:pic>
    </p:spTree>
    <p:extLst>
      <p:ext uri="{BB962C8B-B14F-4D97-AF65-F5344CB8AC3E}">
        <p14:creationId xmlns:p14="http://schemas.microsoft.com/office/powerpoint/2010/main" val="1114187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306C3A-5F07-462C-8D3C-B724BB05FBAE}"/>
              </a:ext>
            </a:extLst>
          </p:cNvPr>
          <p:cNvSpPr>
            <a:spLocks noGrp="1"/>
          </p:cNvSpPr>
          <p:nvPr>
            <p:ph type="sldNum" sz="quarter" idx="20"/>
          </p:nvPr>
        </p:nvSpPr>
        <p:spPr/>
        <p:txBody>
          <a:bodyPr/>
          <a:lstStyle/>
          <a:p>
            <a:fld id="{7834CDD4-D76F-4459-B025-0310E913C243}" type="slidenum">
              <a:rPr lang="en-US" smtClean="0"/>
              <a:pPr/>
              <a:t>27</a:t>
            </a:fld>
            <a:endParaRPr lang="en-US" dirty="0"/>
          </a:p>
        </p:txBody>
      </p:sp>
      <p:sp>
        <p:nvSpPr>
          <p:cNvPr id="3" name="Title 2">
            <a:extLst>
              <a:ext uri="{FF2B5EF4-FFF2-40B4-BE49-F238E27FC236}">
                <a16:creationId xmlns:a16="http://schemas.microsoft.com/office/drawing/2014/main" id="{A95E728C-1D90-4EE4-9BED-BCD81691832A}"/>
              </a:ext>
            </a:extLst>
          </p:cNvPr>
          <p:cNvSpPr>
            <a:spLocks noGrp="1"/>
          </p:cNvSpPr>
          <p:nvPr>
            <p:ph type="title"/>
          </p:nvPr>
        </p:nvSpPr>
        <p:spPr/>
        <p:txBody>
          <a:bodyPr/>
          <a:lstStyle/>
          <a:p>
            <a:r>
              <a:rPr lang="en-US" dirty="0"/>
              <a:t>ACM Private CA considerations</a:t>
            </a:r>
          </a:p>
        </p:txBody>
      </p:sp>
      <p:pic>
        <p:nvPicPr>
          <p:cNvPr id="12" name="Lock">
            <a:extLst>
              <a:ext uri="{FF2B5EF4-FFF2-40B4-BE49-F238E27FC236}">
                <a16:creationId xmlns:a16="http://schemas.microsoft.com/office/drawing/2014/main" id="{2AEF2361-53B2-4DC3-82F9-4AB54C64D965}"/>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a:ext>
            </a:extLst>
          </a:blip>
          <a:srcRect l="35217" t="31019" r="34783" b="32782"/>
          <a:stretch/>
        </p:blipFill>
        <p:spPr>
          <a:xfrm>
            <a:off x="1092200" y="2263164"/>
            <a:ext cx="1168400" cy="1371600"/>
          </a:xfrm>
          <a:prstGeom prst="rect">
            <a:avLst/>
          </a:prstGeom>
        </p:spPr>
      </p:pic>
      <p:sp>
        <p:nvSpPr>
          <p:cNvPr id="6" name="Content Placeholder 2">
            <a:extLst>
              <a:ext uri="{FF2B5EF4-FFF2-40B4-BE49-F238E27FC236}">
                <a16:creationId xmlns:a16="http://schemas.microsoft.com/office/drawing/2014/main" id="{A34AB84E-4045-4A14-8381-ECBF40FA36D1}"/>
              </a:ext>
            </a:extLst>
          </p:cNvPr>
          <p:cNvSpPr txBox="1">
            <a:spLocks/>
          </p:cNvSpPr>
          <p:nvPr/>
        </p:nvSpPr>
        <p:spPr>
          <a:xfrm>
            <a:off x="651934" y="3771185"/>
            <a:ext cx="2048933" cy="1217557"/>
          </a:xfrm>
          <a:prstGeom prst="rect">
            <a:avLst/>
          </a:prstGeom>
        </p:spPr>
        <p:txBody>
          <a:bodyPr>
            <a:noAutofit/>
          </a:bodyPr>
          <a:lstStyle>
            <a:lvl1pPr marL="228600" indent="-228600" algn="l" defTabSz="914400" rtl="0" eaLnBrk="1" latinLnBrk="0" hangingPunct="1">
              <a:lnSpc>
                <a:spcPct val="100000"/>
              </a:lnSpc>
              <a:spcBef>
                <a:spcPts val="0"/>
              </a:spcBef>
              <a:spcAft>
                <a:spcPts val="600"/>
              </a:spcAft>
              <a:buClr>
                <a:schemeClr val="tx1"/>
              </a:buClr>
              <a:buSzPct val="100000"/>
              <a:buFont typeface="Amazon Ember" panose="020B0603020204020204" pitchFamily="34" charset="0"/>
              <a:buChar char="•"/>
              <a:defRPr sz="2800" b="0" kern="1200">
                <a:solidFill>
                  <a:schemeClr val="tx1"/>
                </a:solidFill>
                <a:latin typeface="+mn-lt"/>
                <a:ea typeface="+mn-ea"/>
                <a:cs typeface="+mn-cs"/>
              </a:defRPr>
            </a:lvl1pPr>
            <a:lvl2pPr marL="457200" indent="-228600" algn="l" defTabSz="914400" rtl="0" eaLnBrk="1" latinLnBrk="0" hangingPunct="1">
              <a:lnSpc>
                <a:spcPct val="100000"/>
              </a:lnSpc>
              <a:spcBef>
                <a:spcPts val="0"/>
              </a:spcBef>
              <a:spcAft>
                <a:spcPts val="600"/>
              </a:spcAft>
              <a:buClr>
                <a:schemeClr val="tx1"/>
              </a:buClr>
              <a:buSzPct val="100000"/>
              <a:buFont typeface="Wingdings" panose="05000000000000000000" pitchFamily="2" charset="2"/>
              <a:buChar char="§"/>
              <a:defRPr sz="2400" kern="1200">
                <a:solidFill>
                  <a:schemeClr val="tx1"/>
                </a:solidFill>
                <a:latin typeface="+mn-lt"/>
                <a:ea typeface="+mn-ea"/>
                <a:cs typeface="+mn-cs"/>
              </a:defRPr>
            </a:lvl2pPr>
            <a:lvl3pPr marL="685800" indent="-228600" algn="l" defTabSz="914400" rtl="0" eaLnBrk="1" latinLnBrk="0" hangingPunct="1">
              <a:lnSpc>
                <a:spcPct val="100000"/>
              </a:lnSpc>
              <a:spcBef>
                <a:spcPts val="0"/>
              </a:spcBef>
              <a:spcAft>
                <a:spcPts val="600"/>
              </a:spcAft>
              <a:buClr>
                <a:schemeClr val="tx1"/>
              </a:buClr>
              <a:buSzPct val="100000"/>
              <a:buFont typeface="Amazon Ember" panose="020B0603020204020204" pitchFamily="34" charset="0"/>
              <a:buChar char="–"/>
              <a:defRPr sz="2000" kern="1200">
                <a:solidFill>
                  <a:schemeClr val="tx1"/>
                </a:solidFill>
                <a:latin typeface="+mn-lt"/>
                <a:ea typeface="+mn-ea"/>
                <a:cs typeface="+mn-cs"/>
              </a:defRPr>
            </a:lvl3pPr>
            <a:lvl4pPr marL="914400" indent="-228600" algn="l" defTabSz="914400" rtl="0" eaLnBrk="1" latinLnBrk="0" hangingPunct="1">
              <a:lnSpc>
                <a:spcPct val="100000"/>
              </a:lnSpc>
              <a:spcBef>
                <a:spcPts val="0"/>
              </a:spcBef>
              <a:spcAft>
                <a:spcPts val="600"/>
              </a:spcAft>
              <a:buClr>
                <a:schemeClr val="tx1"/>
              </a:buClr>
              <a:buSzPct val="100000"/>
              <a:buFont typeface="Amazon Ember" panose="020B0603020204020204" pitchFamily="34" charset="0"/>
              <a:buChar char="•"/>
              <a:defRPr sz="1800" kern="1200">
                <a:solidFill>
                  <a:schemeClr val="tx1"/>
                </a:solidFill>
                <a:latin typeface="+mn-lt"/>
                <a:ea typeface="+mn-ea"/>
                <a:cs typeface="+mn-cs"/>
              </a:defRPr>
            </a:lvl4pPr>
            <a:lvl5pPr marL="1143000" indent="-228600" algn="l" defTabSz="914400" rtl="0" eaLnBrk="1" latinLnBrk="0" hangingPunct="1">
              <a:lnSpc>
                <a:spcPct val="100000"/>
              </a:lnSpc>
              <a:spcBef>
                <a:spcPts val="0"/>
              </a:spcBef>
              <a:spcAft>
                <a:spcPts val="600"/>
              </a:spcAft>
              <a:buClr>
                <a:schemeClr val="tx1"/>
              </a:buClr>
              <a:buFont typeface="Wingdings" panose="05000000000000000000" pitchFamily="2" charset="2"/>
              <a:buChar char="s"/>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mazon Ember" panose="020B0603020204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mazon Ember" panose="020B0603020204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mazon Ember" panose="020B0603020204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mazon Ember" panose="020B0603020204020204" pitchFamily="34" charset="0"/>
              <a:buChar char="•"/>
              <a:defRPr sz="1800" kern="1200">
                <a:solidFill>
                  <a:schemeClr val="tx1"/>
                </a:solidFill>
                <a:latin typeface="+mn-lt"/>
                <a:ea typeface="+mn-ea"/>
                <a:cs typeface="+mn-cs"/>
              </a:defRPr>
            </a:lvl9pPr>
          </a:lstStyle>
          <a:p>
            <a:pPr marL="0" indent="0" algn="ctr">
              <a:buFont typeface="Amazon Ember" panose="020B0603020204020204" pitchFamily="34" charset="0"/>
              <a:buNone/>
            </a:pPr>
            <a:r>
              <a:rPr lang="en-US" sz="2200" dirty="0">
                <a:solidFill>
                  <a:schemeClr val="tx2"/>
                </a:solidFill>
              </a:rPr>
              <a:t>Hardware security modules (HSMs)</a:t>
            </a:r>
          </a:p>
        </p:txBody>
      </p:sp>
      <p:pic>
        <p:nvPicPr>
          <p:cNvPr id="17" name="Cloud">
            <a:extLst>
              <a:ext uri="{FF2B5EF4-FFF2-40B4-BE49-F238E27FC236}">
                <a16:creationId xmlns:a16="http://schemas.microsoft.com/office/drawing/2014/main" id="{98EDAD28-C2FE-4EED-974E-414A3E343E1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a:ext>
            </a:extLst>
          </a:blip>
          <a:srcRect l="13219" t="21124" r="13069" b="12758"/>
          <a:stretch/>
        </p:blipFill>
        <p:spPr>
          <a:xfrm>
            <a:off x="3607434" y="2266605"/>
            <a:ext cx="2030733" cy="1368159"/>
          </a:xfrm>
          <a:prstGeom prst="rect">
            <a:avLst/>
          </a:prstGeom>
        </p:spPr>
      </p:pic>
      <p:sp>
        <p:nvSpPr>
          <p:cNvPr id="16" name="Content Placeholder 2">
            <a:extLst>
              <a:ext uri="{FF2B5EF4-FFF2-40B4-BE49-F238E27FC236}">
                <a16:creationId xmlns:a16="http://schemas.microsoft.com/office/drawing/2014/main" id="{CF1112DE-8C05-4628-A36B-1C65EDF076F6}"/>
              </a:ext>
            </a:extLst>
          </p:cNvPr>
          <p:cNvSpPr txBox="1">
            <a:spLocks/>
          </p:cNvSpPr>
          <p:nvPr/>
        </p:nvSpPr>
        <p:spPr>
          <a:xfrm>
            <a:off x="3598334" y="3771185"/>
            <a:ext cx="2048933" cy="1217557"/>
          </a:xfrm>
          <a:prstGeom prst="rect">
            <a:avLst/>
          </a:prstGeom>
        </p:spPr>
        <p:txBody>
          <a:bodyPr vert="horz" lIns="91440" tIns="45720" rIns="91440" bIns="45720" rtlCol="0">
            <a:normAutofit/>
          </a:bodyPr>
          <a:lstStyle>
            <a:lvl1pPr marL="466344" indent="-457200" algn="l" defTabSz="914400" rtl="0" eaLnBrk="1" latinLnBrk="0" hangingPunct="1">
              <a:lnSpc>
                <a:spcPct val="100000"/>
              </a:lnSpc>
              <a:spcBef>
                <a:spcPts val="0"/>
              </a:spcBef>
              <a:spcAft>
                <a:spcPts val="600"/>
              </a:spcAft>
              <a:buFontTx/>
              <a:buBlip>
                <a:blip r:embed="rId5"/>
              </a:buBlip>
              <a:defRPr sz="2800" b="0" i="0" kern="1200">
                <a:solidFill>
                  <a:schemeClr val="tx1"/>
                </a:solidFill>
                <a:latin typeface="Amazon Ember Light" charset="0"/>
                <a:ea typeface="Amazon Ember Light" charset="0"/>
                <a:cs typeface="Amazon Ember Light" charset="0"/>
              </a:defRPr>
            </a:lvl1pPr>
            <a:lvl2pPr marL="1143000" indent="-466344" algn="l" defTabSz="914400" rtl="0" eaLnBrk="1" latinLnBrk="0" hangingPunct="1">
              <a:lnSpc>
                <a:spcPct val="100000"/>
              </a:lnSpc>
              <a:spcBef>
                <a:spcPts val="600"/>
              </a:spcBef>
              <a:buFontTx/>
              <a:buBlip>
                <a:blip r:embed="rId5"/>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5"/>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Tx/>
              <a:buNone/>
            </a:pPr>
            <a:r>
              <a:rPr lang="en-US" sz="2200" dirty="0">
                <a:solidFill>
                  <a:schemeClr val="tx2"/>
                </a:solidFill>
                <a:latin typeface="+mn-lt"/>
              </a:rPr>
              <a:t>IAM policies for access control</a:t>
            </a:r>
          </a:p>
        </p:txBody>
      </p:sp>
      <p:pic>
        <p:nvPicPr>
          <p:cNvPr id="4" name="Certificate list">
            <a:extLst>
              <a:ext uri="{FF2B5EF4-FFF2-40B4-BE49-F238E27FC236}">
                <a16:creationId xmlns:a16="http://schemas.microsoft.com/office/drawing/2014/main" id="{BA6D0AEA-4AC5-4D55-8525-1125760F8E2B}"/>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6926016" y="1903350"/>
            <a:ext cx="1286367" cy="1731414"/>
          </a:xfrm>
          <a:prstGeom prst="rect">
            <a:avLst/>
          </a:prstGeom>
        </p:spPr>
      </p:pic>
      <p:sp>
        <p:nvSpPr>
          <p:cNvPr id="23" name="Content Placeholder 2">
            <a:extLst>
              <a:ext uri="{FF2B5EF4-FFF2-40B4-BE49-F238E27FC236}">
                <a16:creationId xmlns:a16="http://schemas.microsoft.com/office/drawing/2014/main" id="{E3240B75-3289-4C5C-823A-0917CBF68700}"/>
              </a:ext>
            </a:extLst>
          </p:cNvPr>
          <p:cNvSpPr txBox="1">
            <a:spLocks/>
          </p:cNvSpPr>
          <p:nvPr/>
        </p:nvSpPr>
        <p:spPr>
          <a:xfrm>
            <a:off x="6544734" y="3771185"/>
            <a:ext cx="2048933" cy="1217557"/>
          </a:xfrm>
          <a:prstGeom prst="rect">
            <a:avLst/>
          </a:prstGeom>
        </p:spPr>
        <p:txBody>
          <a:bodyPr vert="horz" lIns="91440" tIns="45720" rIns="91440" bIns="45720" rtlCol="0">
            <a:normAutofit/>
          </a:bodyPr>
          <a:lstStyle>
            <a:lvl1pPr marL="466344" indent="-457200" algn="l" defTabSz="914400" rtl="0" eaLnBrk="1" latinLnBrk="0" hangingPunct="1">
              <a:lnSpc>
                <a:spcPct val="100000"/>
              </a:lnSpc>
              <a:spcBef>
                <a:spcPts val="0"/>
              </a:spcBef>
              <a:spcAft>
                <a:spcPts val="600"/>
              </a:spcAft>
              <a:buFontTx/>
              <a:buBlip>
                <a:blip r:embed="rId5"/>
              </a:buBlip>
              <a:defRPr sz="2800" b="0" i="0" kern="1200">
                <a:solidFill>
                  <a:schemeClr val="tx1"/>
                </a:solidFill>
                <a:latin typeface="Amazon Ember Light" charset="0"/>
                <a:ea typeface="Amazon Ember Light" charset="0"/>
                <a:cs typeface="Amazon Ember Light" charset="0"/>
              </a:defRPr>
            </a:lvl1pPr>
            <a:lvl2pPr marL="1143000" indent="-466344" algn="l" defTabSz="914400" rtl="0" eaLnBrk="1" latinLnBrk="0" hangingPunct="1">
              <a:lnSpc>
                <a:spcPct val="100000"/>
              </a:lnSpc>
              <a:spcBef>
                <a:spcPts val="600"/>
              </a:spcBef>
              <a:buFontTx/>
              <a:buBlip>
                <a:blip r:embed="rId5"/>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5"/>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10000"/>
              </a:lnSpc>
              <a:spcAft>
                <a:spcPts val="0"/>
              </a:spcAft>
              <a:buFontTx/>
              <a:buNone/>
            </a:pPr>
            <a:r>
              <a:rPr lang="en-US" sz="2200" dirty="0">
                <a:solidFill>
                  <a:schemeClr val="tx2"/>
                </a:solidFill>
                <a:latin typeface="+mn-lt"/>
              </a:rPr>
              <a:t>Certificate revocation </a:t>
            </a:r>
          </a:p>
          <a:p>
            <a:pPr marL="0" indent="0" algn="ctr">
              <a:lnSpc>
                <a:spcPct val="110000"/>
              </a:lnSpc>
              <a:spcAft>
                <a:spcPts val="0"/>
              </a:spcAft>
              <a:buFontTx/>
              <a:buNone/>
            </a:pPr>
            <a:r>
              <a:rPr lang="en-US" sz="2200" dirty="0">
                <a:solidFill>
                  <a:schemeClr val="tx2"/>
                </a:solidFill>
                <a:latin typeface="+mn-lt"/>
              </a:rPr>
              <a:t>list</a:t>
            </a:r>
          </a:p>
        </p:txBody>
      </p:sp>
      <p:pic>
        <p:nvPicPr>
          <p:cNvPr id="11" name="Audit report">
            <a:extLst>
              <a:ext uri="{FF2B5EF4-FFF2-40B4-BE49-F238E27FC236}">
                <a16:creationId xmlns:a16="http://schemas.microsoft.com/office/drawing/2014/main" id="{3469BFFD-6C76-4699-97A2-F0B6790A474F}"/>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9668683" y="1776044"/>
            <a:ext cx="1693834" cy="1858720"/>
          </a:xfrm>
          <a:prstGeom prst="rect">
            <a:avLst/>
          </a:prstGeom>
        </p:spPr>
      </p:pic>
      <p:sp>
        <p:nvSpPr>
          <p:cNvPr id="10" name="Content Placeholder 2">
            <a:extLst>
              <a:ext uri="{FF2B5EF4-FFF2-40B4-BE49-F238E27FC236}">
                <a16:creationId xmlns:a16="http://schemas.microsoft.com/office/drawing/2014/main" id="{2DB366B3-E58A-485C-89BE-279EECF80DC6}"/>
              </a:ext>
            </a:extLst>
          </p:cNvPr>
          <p:cNvSpPr txBox="1">
            <a:spLocks/>
          </p:cNvSpPr>
          <p:nvPr/>
        </p:nvSpPr>
        <p:spPr>
          <a:xfrm>
            <a:off x="9491134" y="3771185"/>
            <a:ext cx="2048933" cy="1217557"/>
          </a:xfrm>
          <a:prstGeom prst="rect">
            <a:avLst/>
          </a:prstGeom>
        </p:spPr>
        <p:txBody>
          <a:bodyPr vert="horz" lIns="91440" tIns="45720" rIns="91440" bIns="45720" rtlCol="0">
            <a:normAutofit/>
          </a:bodyPr>
          <a:lstStyle>
            <a:lvl1pPr marL="466344" indent="-457200" algn="l" defTabSz="914400" rtl="0" eaLnBrk="1" latinLnBrk="0" hangingPunct="1">
              <a:lnSpc>
                <a:spcPct val="100000"/>
              </a:lnSpc>
              <a:spcBef>
                <a:spcPts val="0"/>
              </a:spcBef>
              <a:spcAft>
                <a:spcPts val="600"/>
              </a:spcAft>
              <a:buFontTx/>
              <a:buBlip>
                <a:blip r:embed="rId5"/>
              </a:buBlip>
              <a:defRPr sz="2800" b="0" i="0" kern="1200">
                <a:solidFill>
                  <a:schemeClr val="tx1"/>
                </a:solidFill>
                <a:latin typeface="Amazon Ember Light" charset="0"/>
                <a:ea typeface="Amazon Ember Light" charset="0"/>
                <a:cs typeface="Amazon Ember Light" charset="0"/>
              </a:defRPr>
            </a:lvl1pPr>
            <a:lvl2pPr marL="1143000" indent="-466344" algn="l" defTabSz="914400" rtl="0" eaLnBrk="1" latinLnBrk="0" hangingPunct="1">
              <a:lnSpc>
                <a:spcPct val="100000"/>
              </a:lnSpc>
              <a:spcBef>
                <a:spcPts val="600"/>
              </a:spcBef>
              <a:buFontTx/>
              <a:buBlip>
                <a:blip r:embed="rId5"/>
              </a:buBlip>
              <a:defRPr sz="2400" b="0" i="0" kern="1200">
                <a:solidFill>
                  <a:schemeClr val="tx1"/>
                </a:solidFill>
                <a:latin typeface="Amazon Ember Light" charset="0"/>
                <a:ea typeface="Amazon Ember Light" charset="0"/>
                <a:cs typeface="Amazon Ember Light" charset="0"/>
              </a:defRPr>
            </a:lvl2pPr>
            <a:lvl3pPr marL="1143000" indent="-228600" algn="l" defTabSz="914400" rtl="0" eaLnBrk="1" latinLnBrk="0" hangingPunct="1">
              <a:lnSpc>
                <a:spcPct val="90000"/>
              </a:lnSpc>
              <a:spcBef>
                <a:spcPts val="500"/>
              </a:spcBef>
              <a:buFontTx/>
              <a:buBlip>
                <a:blip r:embed="rId5"/>
              </a:buBlip>
              <a:defRPr sz="2000" b="0" i="0" kern="1200">
                <a:solidFill>
                  <a:schemeClr val="tx1"/>
                </a:solidFill>
                <a:latin typeface="Amazon Ember Light" charset="0"/>
                <a:ea typeface="Amazon Ember Light" charset="0"/>
                <a:cs typeface="Amazon Ember Light" charset="0"/>
              </a:defRPr>
            </a:lvl3pPr>
            <a:lvl4pPr marL="16002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4pPr>
            <a:lvl5pPr marL="2057400" indent="-228600" algn="l" defTabSz="914400" rtl="0" eaLnBrk="1" latinLnBrk="0" hangingPunct="1">
              <a:lnSpc>
                <a:spcPct val="90000"/>
              </a:lnSpc>
              <a:spcBef>
                <a:spcPts val="500"/>
              </a:spcBef>
              <a:buFontTx/>
              <a:buBlip>
                <a:blip r:embed="rId5"/>
              </a:buBlip>
              <a:defRPr sz="1800" b="0" i="0" kern="1200">
                <a:solidFill>
                  <a:schemeClr val="tx1"/>
                </a:solidFill>
                <a:latin typeface="Amazon Ember Light" charset="0"/>
                <a:ea typeface="Amazon Ember Light" charset="0"/>
                <a:cs typeface="Amazon Ember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10000"/>
              </a:lnSpc>
              <a:spcAft>
                <a:spcPts val="0"/>
              </a:spcAft>
              <a:buFontTx/>
              <a:buNone/>
            </a:pPr>
            <a:r>
              <a:rPr lang="en-US" sz="2200" dirty="0">
                <a:solidFill>
                  <a:schemeClr val="tx2"/>
                </a:solidFill>
                <a:latin typeface="+mn-lt"/>
              </a:rPr>
              <a:t>Generated audit</a:t>
            </a:r>
          </a:p>
          <a:p>
            <a:pPr marL="0" indent="0" algn="ctr">
              <a:lnSpc>
                <a:spcPct val="110000"/>
              </a:lnSpc>
              <a:spcAft>
                <a:spcPts val="0"/>
              </a:spcAft>
              <a:buFontTx/>
              <a:buNone/>
            </a:pPr>
            <a:r>
              <a:rPr lang="en-US" sz="2200" dirty="0">
                <a:solidFill>
                  <a:schemeClr val="tx2"/>
                </a:solidFill>
                <a:latin typeface="+mn-lt"/>
              </a:rPr>
              <a:t>reports</a:t>
            </a:r>
          </a:p>
        </p:txBody>
      </p:sp>
    </p:spTree>
    <p:extLst>
      <p:ext uri="{BB962C8B-B14F-4D97-AF65-F5344CB8AC3E}">
        <p14:creationId xmlns:p14="http://schemas.microsoft.com/office/powerpoint/2010/main" val="2890396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8EB668-C4BD-41C3-BB3F-8B47349B56B9}"/>
              </a:ext>
            </a:extLst>
          </p:cNvPr>
          <p:cNvSpPr>
            <a:spLocks noGrp="1"/>
          </p:cNvSpPr>
          <p:nvPr>
            <p:ph type="sldNum" sz="quarter" idx="20"/>
          </p:nvPr>
        </p:nvSpPr>
        <p:spPr/>
        <p:txBody>
          <a:bodyPr/>
          <a:lstStyle/>
          <a:p>
            <a:fld id="{7834CDD4-D76F-4459-B025-0310E913C243}" type="slidenum">
              <a:rPr lang="en-US" smtClean="0"/>
              <a:pPr/>
              <a:t>28</a:t>
            </a:fld>
            <a:endParaRPr lang="en-US" dirty="0"/>
          </a:p>
        </p:txBody>
      </p:sp>
      <p:sp>
        <p:nvSpPr>
          <p:cNvPr id="6" name="Title 5">
            <a:extLst>
              <a:ext uri="{FF2B5EF4-FFF2-40B4-BE49-F238E27FC236}">
                <a16:creationId xmlns:a16="http://schemas.microsoft.com/office/drawing/2014/main" id="{71A795CF-DE43-4175-BB0D-A04AD02EE98E}"/>
              </a:ext>
            </a:extLst>
          </p:cNvPr>
          <p:cNvSpPr>
            <a:spLocks noGrp="1"/>
          </p:cNvSpPr>
          <p:nvPr>
            <p:ph type="ctrTitle"/>
          </p:nvPr>
        </p:nvSpPr>
        <p:spPr/>
        <p:txBody>
          <a:bodyPr/>
          <a:lstStyle/>
          <a:p>
            <a:r>
              <a:rPr lang="en-US" dirty="0"/>
              <a:t>Key takeaways: Protect data in transit</a:t>
            </a:r>
          </a:p>
        </p:txBody>
      </p:sp>
      <p:sp>
        <p:nvSpPr>
          <p:cNvPr id="7" name="Content Placeholder 6">
            <a:extLst>
              <a:ext uri="{FF2B5EF4-FFF2-40B4-BE49-F238E27FC236}">
                <a16:creationId xmlns:a16="http://schemas.microsoft.com/office/drawing/2014/main" id="{6E9A6A28-D530-4F11-9B3C-6C9BBD371823}"/>
              </a:ext>
            </a:extLst>
          </p:cNvPr>
          <p:cNvSpPr>
            <a:spLocks noGrp="1"/>
          </p:cNvSpPr>
          <p:nvPr>
            <p:ph type="body" idx="1"/>
          </p:nvPr>
        </p:nvSpPr>
        <p:spPr/>
        <p:txBody>
          <a:bodyPr/>
          <a:lstStyle/>
          <a:p>
            <a:r>
              <a:rPr lang="en-US" dirty="0"/>
              <a:t>Protect data in transit by using SSL or client-side encryption when you run applications in the cloud.</a:t>
            </a:r>
          </a:p>
          <a:p>
            <a:r>
              <a:rPr lang="en-US" dirty="0"/>
              <a:t>Use VPC endpoints to limit access to S3 buckets.</a:t>
            </a:r>
          </a:p>
          <a:p>
            <a:r>
              <a:rPr lang="en-US" dirty="0"/>
              <a:t>The ACM service handles the complexity of creating and managing public SSL/TLS certificates for your AWS based websites and applications.</a:t>
            </a:r>
          </a:p>
          <a:p>
            <a:r>
              <a:rPr lang="en-US" dirty="0"/>
              <a:t>ACM Private CA can manage the lifecycle of your private certificates centrally and in a highly available way.</a:t>
            </a:r>
          </a:p>
        </p:txBody>
      </p:sp>
    </p:spTree>
    <p:extLst>
      <p:ext uri="{BB962C8B-B14F-4D97-AF65-F5344CB8AC3E}">
        <p14:creationId xmlns:p14="http://schemas.microsoft.com/office/powerpoint/2010/main" val="727870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664A81-8AFB-4EE6-BD8D-A4CFD0149543}"/>
              </a:ext>
            </a:extLst>
          </p:cNvPr>
          <p:cNvSpPr>
            <a:spLocks noGrp="1"/>
          </p:cNvSpPr>
          <p:nvPr>
            <p:ph type="title"/>
          </p:nvPr>
        </p:nvSpPr>
        <p:spPr/>
        <p:txBody>
          <a:bodyPr/>
          <a:lstStyle/>
          <a:p>
            <a:r>
              <a:rPr lang="en-US" dirty="0"/>
              <a:t>Summary</a:t>
            </a:r>
          </a:p>
        </p:txBody>
      </p:sp>
      <p:sp>
        <p:nvSpPr>
          <p:cNvPr id="2" name="Content Placeholder 1">
            <a:extLst>
              <a:ext uri="{FF2B5EF4-FFF2-40B4-BE49-F238E27FC236}">
                <a16:creationId xmlns:a16="http://schemas.microsoft.com/office/drawing/2014/main" id="{37616D16-32B2-4C05-897F-5F76D6820534}"/>
              </a:ext>
            </a:extLst>
          </p:cNvPr>
          <p:cNvSpPr>
            <a:spLocks noGrp="1"/>
          </p:cNvSpPr>
          <p:nvPr>
            <p:ph idx="1"/>
          </p:nvPr>
        </p:nvSpPr>
        <p:spPr/>
        <p:txBody>
          <a:bodyPr/>
          <a:lstStyle/>
          <a:p>
            <a:r>
              <a:rPr lang="en-US" dirty="0"/>
              <a:t>Protect Data at Rest</a:t>
            </a:r>
          </a:p>
          <a:p>
            <a:r>
              <a:rPr lang="en-US" dirty="0"/>
              <a:t>Protection through Encryption</a:t>
            </a:r>
          </a:p>
          <a:p>
            <a:r>
              <a:rPr lang="en-US" dirty="0"/>
              <a:t>Protect data in transit</a:t>
            </a:r>
          </a:p>
        </p:txBody>
      </p:sp>
      <p:sp>
        <p:nvSpPr>
          <p:cNvPr id="9" name="Footer Placeholder 8">
            <a:extLst>
              <a:ext uri="{FF2B5EF4-FFF2-40B4-BE49-F238E27FC236}">
                <a16:creationId xmlns:a16="http://schemas.microsoft.com/office/drawing/2014/main" id="{8F147E7D-8FB1-4511-B68C-B63231775178}"/>
              </a:ext>
            </a:extLst>
          </p:cNvPr>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900" b="0" i="0" u="none" strike="noStrike" kern="1200" cap="all" spc="0" normalizeH="0" baseline="0" noProof="0">
                <a:ln>
                  <a:noFill/>
                </a:ln>
                <a:solidFill>
                  <a:srgbClr val="FFFFFF"/>
                </a:solidFill>
                <a:effectLst/>
                <a:uLnTx/>
                <a:uFillTx/>
                <a:latin typeface="Times New Roman" pitchFamily="18" charset="0"/>
                <a:ea typeface="+mn-ea"/>
                <a:cs typeface="+mn-cs"/>
              </a:rPr>
              <a:t>Last Update: 11/10/2022</a:t>
            </a:r>
            <a:endParaRPr kumimoji="0" lang="en-US" sz="900" b="0" i="0" u="none" strike="noStrike" kern="1200" cap="all" spc="0" normalizeH="0" baseline="0" noProof="0" dirty="0">
              <a:ln>
                <a:noFill/>
              </a:ln>
              <a:solidFill>
                <a:srgbClr val="FFFFFF"/>
              </a:solidFill>
              <a:effectLst/>
              <a:uLnTx/>
              <a:uFillTx/>
              <a:latin typeface="Times New Roman" pitchFamily="18" charset="0"/>
              <a:ea typeface="+mn-ea"/>
              <a:cs typeface="+mn-cs"/>
            </a:endParaRPr>
          </a:p>
        </p:txBody>
      </p:sp>
      <p:sp>
        <p:nvSpPr>
          <p:cNvPr id="10" name="Slide Number Placeholder 9">
            <a:extLst>
              <a:ext uri="{FF2B5EF4-FFF2-40B4-BE49-F238E27FC236}">
                <a16:creationId xmlns:a16="http://schemas.microsoft.com/office/drawing/2014/main" id="{691ABEB6-45D9-493D-A3D6-2FE6E10DD6B0}"/>
              </a:ext>
            </a:extLst>
          </p:cNvPr>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04C45A55-F42A-4D1B-9AA2-8BF4CB494A9A}" type="slidenum">
              <a:rPr kumimoji="0" lang="en-US" sz="1050" b="0" i="0" u="none" strike="noStrike" kern="1200" cap="none" spc="0" normalizeH="0" baseline="0" noProof="0" smtClean="0">
                <a:ln>
                  <a:noFill/>
                </a:ln>
                <a:solidFill>
                  <a:srgbClr val="FFFFFF"/>
                </a:solidFill>
                <a:effectLst/>
                <a:uLnTx/>
                <a:uFillTx/>
                <a:latin typeface="Times New Roman" pitchFamily="18"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29</a:t>
            </a:fld>
            <a:endParaRPr kumimoji="0" lang="en-US" sz="1050" b="0" i="0" u="none" strike="noStrike" kern="1200" cap="none" spc="0" normalizeH="0" baseline="0" noProof="0" dirty="0">
              <a:ln>
                <a:noFill/>
              </a:ln>
              <a:solidFill>
                <a:srgbClr val="FFFFFF"/>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3095065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33EF7B-3594-43F4-835C-AA8D94CB4C24}"/>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3</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DE7367D5-772D-46F4-8887-15805E712D66}"/>
              </a:ext>
            </a:extLst>
          </p:cNvPr>
          <p:cNvSpPr>
            <a:spLocks noGrp="1"/>
          </p:cNvSpPr>
          <p:nvPr>
            <p:ph type="title"/>
          </p:nvPr>
        </p:nvSpPr>
        <p:spPr/>
        <p:txBody>
          <a:bodyPr/>
          <a:lstStyle/>
          <a:p>
            <a:r>
              <a:rPr lang="en-US" dirty="0"/>
              <a:t>Shared responsibility model</a:t>
            </a:r>
          </a:p>
        </p:txBody>
      </p:sp>
      <p:pic>
        <p:nvPicPr>
          <p:cNvPr id="49" name="Picture 48" descr="Shared responsibility model diagram. See description in slide notes.">
            <a:extLst>
              <a:ext uri="{FF2B5EF4-FFF2-40B4-BE49-F238E27FC236}">
                <a16:creationId xmlns:a16="http://schemas.microsoft.com/office/drawing/2014/main" id="{63B35697-EBFE-FE4D-985F-D26F37B2F8C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445086" y="1069848"/>
            <a:ext cx="9200895" cy="5175504"/>
          </a:xfrm>
          <a:prstGeom prst="rect">
            <a:avLst/>
          </a:prstGeom>
        </p:spPr>
      </p:pic>
      <p:sp>
        <p:nvSpPr>
          <p:cNvPr id="7" name="Rectangle 6">
            <a:extLst>
              <a:ext uri="{FF2B5EF4-FFF2-40B4-BE49-F238E27FC236}">
                <a16:creationId xmlns:a16="http://schemas.microsoft.com/office/drawing/2014/main" id="{4AF5049C-9EA1-40E9-BC3E-020932D72F78}"/>
              </a:ext>
              <a:ext uri="{C183D7F6-B498-43B3-948B-1728B52AA6E4}">
                <adec:decorative xmlns:adec="http://schemas.microsoft.com/office/drawing/2017/decorative" val="1"/>
              </a:ext>
            </a:extLst>
          </p:cNvPr>
          <p:cNvSpPr/>
          <p:nvPr/>
        </p:nvSpPr>
        <p:spPr>
          <a:xfrm>
            <a:off x="4970152" y="2632390"/>
            <a:ext cx="3656574" cy="874129"/>
          </a:xfrm>
          <a:prstGeom prst="rect">
            <a:avLst/>
          </a:prstGeom>
          <a:noFill/>
          <a:ln w="38100">
            <a:solidFill>
              <a:srgbClr val="FFFF00"/>
            </a:solidFill>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228600" rtl="0" eaLnBrk="1" fontAlgn="auto" latinLnBrk="0" hangingPunct="1">
              <a:lnSpc>
                <a:spcPct val="100000"/>
              </a:lnSpc>
              <a:spcBef>
                <a:spcPts val="0"/>
              </a:spcBef>
              <a:spcAft>
                <a:spcPts val="120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mazon Ember"/>
              <a:ea typeface="+mn-ea"/>
              <a:cs typeface="+mn-cs"/>
            </a:endParaRPr>
          </a:p>
        </p:txBody>
      </p:sp>
    </p:spTree>
    <p:extLst>
      <p:ext uri="{BB962C8B-B14F-4D97-AF65-F5344CB8AC3E}">
        <p14:creationId xmlns:p14="http://schemas.microsoft.com/office/powerpoint/2010/main" val="975418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6D0855-C963-4A12-B723-D07A02CB8118}"/>
              </a:ext>
            </a:extLst>
          </p:cNvPr>
          <p:cNvSpPr>
            <a:spLocks noGrp="1"/>
          </p:cNvSpPr>
          <p:nvPr>
            <p:ph type="title"/>
          </p:nvPr>
        </p:nvSpPr>
        <p:spPr/>
        <p:txBody>
          <a:bodyPr/>
          <a:lstStyle/>
          <a:p>
            <a:r>
              <a:rPr lang="en-US" dirty="0"/>
              <a:t>Protect data at rest</a:t>
            </a:r>
          </a:p>
        </p:txBody>
      </p:sp>
      <p:sp>
        <p:nvSpPr>
          <p:cNvPr id="2" name="Text Placeholder 1">
            <a:extLst>
              <a:ext uri="{FF2B5EF4-FFF2-40B4-BE49-F238E27FC236}">
                <a16:creationId xmlns:a16="http://schemas.microsoft.com/office/drawing/2014/main" id="{433C425F-2E73-49B9-8A1F-B3364B0D9061}"/>
              </a:ext>
            </a:extLst>
          </p:cNvPr>
          <p:cNvSpPr>
            <a:spLocks noGrp="1"/>
          </p:cNvSpPr>
          <p:nvPr>
            <p:ph type="subTitle" idx="1"/>
          </p:nvPr>
        </p:nvSpPr>
        <p:spPr/>
        <p:txBody>
          <a:bodyPr/>
          <a:lstStyle/>
          <a:p>
            <a:r>
              <a:rPr lang="en-US" dirty="0"/>
              <a:t>Protecting Data in Your Application</a:t>
            </a:r>
          </a:p>
        </p:txBody>
      </p:sp>
    </p:spTree>
    <p:extLst>
      <p:ext uri="{BB962C8B-B14F-4D97-AF65-F5344CB8AC3E}">
        <p14:creationId xmlns:p14="http://schemas.microsoft.com/office/powerpoint/2010/main" val="243942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66069E-7EC1-4314-BF84-016D017897A1}"/>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5</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3" name="Title 2">
            <a:extLst>
              <a:ext uri="{FF2B5EF4-FFF2-40B4-BE49-F238E27FC236}">
                <a16:creationId xmlns:a16="http://schemas.microsoft.com/office/drawing/2014/main" id="{167BCA35-5753-454B-B8A4-1F27AFE981F4}"/>
              </a:ext>
            </a:extLst>
          </p:cNvPr>
          <p:cNvSpPr>
            <a:spLocks noGrp="1"/>
          </p:cNvSpPr>
          <p:nvPr>
            <p:ph type="title"/>
          </p:nvPr>
        </p:nvSpPr>
        <p:spPr/>
        <p:txBody>
          <a:bodyPr/>
          <a:lstStyle/>
          <a:p>
            <a:r>
              <a:rPr lang="en-US" dirty="0"/>
              <a:t>Why protect data at rest?</a:t>
            </a:r>
          </a:p>
        </p:txBody>
      </p:sp>
      <p:sp>
        <p:nvSpPr>
          <p:cNvPr id="4" name="Text Placeholder 3">
            <a:extLst>
              <a:ext uri="{FF2B5EF4-FFF2-40B4-BE49-F238E27FC236}">
                <a16:creationId xmlns:a16="http://schemas.microsoft.com/office/drawing/2014/main" id="{528816A9-9637-4831-BAFB-084962DBADC3}"/>
              </a:ext>
            </a:extLst>
          </p:cNvPr>
          <p:cNvSpPr>
            <a:spLocks noGrp="1"/>
          </p:cNvSpPr>
          <p:nvPr>
            <p:ph type="body" idx="1"/>
          </p:nvPr>
        </p:nvSpPr>
        <p:spPr/>
        <p:txBody>
          <a:bodyPr/>
          <a:lstStyle/>
          <a:p>
            <a:r>
              <a:rPr lang="en-US" dirty="0"/>
              <a:t>Common scenarios</a:t>
            </a:r>
          </a:p>
          <a:p>
            <a:pPr lvl="1"/>
            <a:r>
              <a:rPr lang="en-US" dirty="0"/>
              <a:t>Information disclosure</a:t>
            </a:r>
          </a:p>
          <a:p>
            <a:pPr lvl="1"/>
            <a:r>
              <a:rPr lang="en-US" dirty="0"/>
              <a:t>Data integrity compromise</a:t>
            </a:r>
          </a:p>
          <a:p>
            <a:pPr lvl="1"/>
            <a:r>
              <a:rPr lang="en-US" dirty="0"/>
              <a:t>Accidental or malicious deletion</a:t>
            </a:r>
          </a:p>
          <a:p>
            <a:pPr lvl="1"/>
            <a:r>
              <a:rPr lang="en-US" dirty="0"/>
              <a:t>System, hardware, and software availability</a:t>
            </a:r>
          </a:p>
          <a:p>
            <a:pPr>
              <a:spcBef>
                <a:spcPts val="2400"/>
              </a:spcBef>
            </a:pPr>
            <a:r>
              <a:rPr lang="en-US" dirty="0"/>
              <a:t>Extra layer of protection if your system is compromised</a:t>
            </a:r>
          </a:p>
        </p:txBody>
      </p:sp>
      <p:pic>
        <p:nvPicPr>
          <p:cNvPr id="6" name="Picture Placeholder 5">
            <a:extLst>
              <a:ext uri="{FF2B5EF4-FFF2-40B4-BE49-F238E27FC236}">
                <a16:creationId xmlns:a16="http://schemas.microsoft.com/office/drawing/2014/main" id="{C562ECFC-9F63-45D2-A853-B0F11A38FC81}"/>
              </a:ext>
              <a:ext uri="{C183D7F6-B498-43B3-948B-1728B52AA6E4}">
                <adec:decorative xmlns:adec="http://schemas.microsoft.com/office/drawing/2017/decorative" val="1"/>
              </a:ext>
            </a:extLst>
          </p:cNvPr>
          <p:cNvPicPr>
            <a:picLocks noGrp="1" noChangeAspect="1"/>
          </p:cNvPicPr>
          <p:nvPr>
            <p:ph idx="9"/>
          </p:nvPr>
        </p:nvPicPr>
        <p:blipFill>
          <a:blip r:embed="rId3">
            <a:extLst>
              <a:ext uri="{28A0092B-C50C-407E-A947-70E740481C1C}">
                <a14:useLocalDpi xmlns:a14="http://schemas.microsoft.com/office/drawing/2010/main"/>
              </a:ext>
            </a:extLst>
          </a:blip>
          <a:stretch>
            <a:fillRect/>
          </a:stretch>
        </p:blipFill>
        <p:spPr/>
      </p:pic>
    </p:spTree>
    <p:extLst>
      <p:ext uri="{BB962C8B-B14F-4D97-AF65-F5344CB8AC3E}">
        <p14:creationId xmlns:p14="http://schemas.microsoft.com/office/powerpoint/2010/main" val="148008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CA25DD-3C51-4E54-8A24-C87D81888F4C}"/>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6</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5" name="Title 4">
            <a:extLst>
              <a:ext uri="{FF2B5EF4-FFF2-40B4-BE49-F238E27FC236}">
                <a16:creationId xmlns:a16="http://schemas.microsoft.com/office/drawing/2014/main" id="{5FBAFCA0-290B-415A-903D-874B2821B97D}"/>
              </a:ext>
            </a:extLst>
          </p:cNvPr>
          <p:cNvSpPr>
            <a:spLocks noGrp="1"/>
          </p:cNvSpPr>
          <p:nvPr>
            <p:ph type="title"/>
          </p:nvPr>
        </p:nvSpPr>
        <p:spPr/>
        <p:txBody>
          <a:bodyPr/>
          <a:lstStyle/>
          <a:p>
            <a:r>
              <a:rPr lang="en-US" dirty="0"/>
              <a:t>Data at rest in Amazon S3</a:t>
            </a:r>
          </a:p>
        </p:txBody>
      </p:sp>
      <p:sp>
        <p:nvSpPr>
          <p:cNvPr id="2" name="Text Placeholder 1">
            <a:extLst>
              <a:ext uri="{FF2B5EF4-FFF2-40B4-BE49-F238E27FC236}">
                <a16:creationId xmlns:a16="http://schemas.microsoft.com/office/drawing/2014/main" id="{786B84C5-0783-45BF-9FA3-5B3DAEA32EDC}"/>
              </a:ext>
            </a:extLst>
          </p:cNvPr>
          <p:cNvSpPr>
            <a:spLocks noGrp="1"/>
          </p:cNvSpPr>
          <p:nvPr>
            <p:ph type="body" idx="1"/>
          </p:nvPr>
        </p:nvSpPr>
        <p:spPr>
          <a:xfrm>
            <a:off x="365760" y="1143000"/>
            <a:ext cx="7928792" cy="5291750"/>
          </a:xfrm>
        </p:spPr>
        <p:txBody>
          <a:bodyPr/>
          <a:lstStyle/>
          <a:p>
            <a:pPr marL="0" indent="0">
              <a:spcAft>
                <a:spcPts val="1800"/>
              </a:spcAft>
              <a:buNone/>
            </a:pPr>
            <a:r>
              <a:rPr lang="en-US" dirty="0"/>
              <a:t>Data stored in Amazon S3 is private by default and requires AWS credentials for access.</a:t>
            </a:r>
          </a:p>
          <a:p>
            <a:pPr lvl="1">
              <a:spcAft>
                <a:spcPts val="1800"/>
              </a:spcAft>
            </a:pPr>
            <a:r>
              <a:rPr lang="en-US" dirty="0"/>
              <a:t>Use bucket policies for granular access to objects.</a:t>
            </a:r>
          </a:p>
          <a:p>
            <a:pPr lvl="1">
              <a:spcAft>
                <a:spcPts val="1800"/>
              </a:spcAft>
            </a:pPr>
            <a:r>
              <a:rPr lang="en-US" dirty="0"/>
              <a:t>Consider encrypting data at rest.</a:t>
            </a:r>
          </a:p>
        </p:txBody>
      </p:sp>
      <p:pic>
        <p:nvPicPr>
          <p:cNvPr id="9" name="Picture 8" descr="Amazon S3 bucket using AWS KMS keys to encrypt its objects.">
            <a:extLst>
              <a:ext uri="{FF2B5EF4-FFF2-40B4-BE49-F238E27FC236}">
                <a16:creationId xmlns:a16="http://schemas.microsoft.com/office/drawing/2014/main" id="{A5A91861-B536-443C-93F4-9160D7FA42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00380" y="1706892"/>
            <a:ext cx="2969009" cy="4298053"/>
          </a:xfrm>
          <a:prstGeom prst="rect">
            <a:avLst/>
          </a:prstGeom>
        </p:spPr>
      </p:pic>
    </p:spTree>
    <p:extLst>
      <p:ext uri="{BB962C8B-B14F-4D97-AF65-F5344CB8AC3E}">
        <p14:creationId xmlns:p14="http://schemas.microsoft.com/office/powerpoint/2010/main" val="1764916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CA25DD-3C51-4E54-8A24-C87D81888F4C}"/>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7</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5" name="Title 4">
            <a:extLst>
              <a:ext uri="{FF2B5EF4-FFF2-40B4-BE49-F238E27FC236}">
                <a16:creationId xmlns:a16="http://schemas.microsoft.com/office/drawing/2014/main" id="{5FBAFCA0-290B-415A-903D-874B2821B97D}"/>
              </a:ext>
            </a:extLst>
          </p:cNvPr>
          <p:cNvSpPr>
            <a:spLocks noGrp="1"/>
          </p:cNvSpPr>
          <p:nvPr>
            <p:ph type="title"/>
          </p:nvPr>
        </p:nvSpPr>
        <p:spPr/>
        <p:txBody>
          <a:bodyPr/>
          <a:lstStyle/>
          <a:p>
            <a:r>
              <a:rPr lang="en-US" dirty="0"/>
              <a:t>Granting permissions</a:t>
            </a:r>
          </a:p>
        </p:txBody>
      </p:sp>
      <p:sp>
        <p:nvSpPr>
          <p:cNvPr id="47" name="Identity-based label">
            <a:extLst>
              <a:ext uri="{FF2B5EF4-FFF2-40B4-BE49-F238E27FC236}">
                <a16:creationId xmlns:a16="http://schemas.microsoft.com/office/drawing/2014/main" id="{FF6A7487-383F-4E64-BF73-323A1560E717}"/>
              </a:ext>
            </a:extLst>
          </p:cNvPr>
          <p:cNvSpPr txBox="1"/>
          <p:nvPr/>
        </p:nvSpPr>
        <p:spPr>
          <a:xfrm>
            <a:off x="1027458" y="1305538"/>
            <a:ext cx="3749040" cy="707886"/>
          </a:xfrm>
          <a:prstGeom prst="rect">
            <a:avLst/>
          </a:prstGeom>
          <a:noFill/>
        </p:spPr>
        <p:txBody>
          <a:bodyPr wrap="square" lIns="0" rtlCol="0">
            <a:spAutoFit/>
          </a:bodyPr>
          <a:lstStyle/>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Identity based</a:t>
            </a: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 </a:t>
            </a:r>
          </a:p>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(Attached to an </a:t>
            </a:r>
            <a:r>
              <a:rPr kumimoji="0" lang="en-US" sz="2000" b="0" i="1"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IAM principal</a:t>
            </a: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a:t>
            </a:r>
          </a:p>
        </p:txBody>
      </p:sp>
      <p:sp>
        <p:nvSpPr>
          <p:cNvPr id="42" name="Rounded Rectangle 33">
            <a:extLst>
              <a:ext uri="{FF2B5EF4-FFF2-40B4-BE49-F238E27FC236}">
                <a16:creationId xmlns:a16="http://schemas.microsoft.com/office/drawing/2014/main" id="{C6476DC2-B3B4-40D8-B4BA-1A8CE03CED9E}"/>
              </a:ext>
              <a:ext uri="{C183D7F6-B498-43B3-948B-1728B52AA6E4}">
                <adec:decorative xmlns:adec="http://schemas.microsoft.com/office/drawing/2017/decorative" val="1"/>
              </a:ext>
            </a:extLst>
          </p:cNvPr>
          <p:cNvSpPr/>
          <p:nvPr/>
        </p:nvSpPr>
        <p:spPr>
          <a:xfrm>
            <a:off x="487678" y="2147176"/>
            <a:ext cx="4828599" cy="2864700"/>
          </a:xfrm>
          <a:prstGeom prst="roundRect">
            <a:avLst>
              <a:gd name="adj" fmla="val 8998"/>
            </a:avLst>
          </a:prstGeom>
          <a:solidFill>
            <a:srgbClr val="F1F3F3">
              <a:alpha val="7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286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mazon Ember"/>
              <a:ea typeface="+mn-ea"/>
              <a:cs typeface="+mn-cs"/>
            </a:endParaRPr>
          </a:p>
        </p:txBody>
      </p:sp>
      <p:sp>
        <p:nvSpPr>
          <p:cNvPr id="33" name="Bob">
            <a:extLst>
              <a:ext uri="{FF2B5EF4-FFF2-40B4-BE49-F238E27FC236}">
                <a16:creationId xmlns:a16="http://schemas.microsoft.com/office/drawing/2014/main" id="{5EE94BB3-2266-42FA-8DA7-FD56E85FFFCA}"/>
              </a:ext>
            </a:extLst>
          </p:cNvPr>
          <p:cNvSpPr txBox="1"/>
          <p:nvPr/>
        </p:nvSpPr>
        <p:spPr>
          <a:xfrm>
            <a:off x="580501" y="3030886"/>
            <a:ext cx="378309" cy="246221"/>
          </a:xfrm>
          <a:prstGeom prst="rect">
            <a:avLst/>
          </a:prstGeom>
          <a:noFill/>
        </p:spPr>
        <p:txBody>
          <a:bodyPr wrap="none" lIns="0" tIns="0" rIns="0" bIns="0" rtlCol="0">
            <a:spAutoFit/>
          </a:bodyPr>
          <a:lstStyle/>
          <a:p>
            <a:pPr marL="0" marR="0" lvl="0" indent="0" algn="l" defTabSz="2286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232F3E"/>
                </a:solidFill>
                <a:effectLst/>
                <a:uLnTx/>
                <a:uFillTx/>
                <a:latin typeface="Amazon Ember"/>
                <a:ea typeface="Amazon Ember" panose="020B0603020204020204" pitchFamily="34" charset="0"/>
                <a:cs typeface="Amazon Ember" panose="020B0603020204020204" pitchFamily="34" charset="0"/>
              </a:rPr>
              <a:t>Bob</a:t>
            </a:r>
          </a:p>
        </p:txBody>
      </p:sp>
      <p:graphicFrame>
        <p:nvGraphicFramePr>
          <p:cNvPr id="32" name="Identity table">
            <a:extLst>
              <a:ext uri="{FF2B5EF4-FFF2-40B4-BE49-F238E27FC236}">
                <a16:creationId xmlns:a16="http://schemas.microsoft.com/office/drawing/2014/main" id="{D3C6C6F9-3DF2-44D8-B9EE-2B45413A86FD}"/>
              </a:ext>
            </a:extLst>
          </p:cNvPr>
          <p:cNvGraphicFramePr>
            <a:graphicFrameLocks noGrp="1"/>
          </p:cNvGraphicFramePr>
          <p:nvPr>
            <p:extLst/>
          </p:nvPr>
        </p:nvGraphicFramePr>
        <p:xfrm>
          <a:off x="1055109" y="3030886"/>
          <a:ext cx="4085805" cy="1097280"/>
        </p:xfrm>
        <a:graphic>
          <a:graphicData uri="http://schemas.openxmlformats.org/drawingml/2006/table">
            <a:tbl>
              <a:tblPr firstRow="1" firstCol="1" bandRow="1">
                <a:tableStyleId>{7DF18680-E054-41AD-8BC1-D1AEF772440D}</a:tableStyleId>
              </a:tblPr>
              <a:tblGrid>
                <a:gridCol w="1128021">
                  <a:extLst>
                    <a:ext uri="{9D8B030D-6E8A-4147-A177-3AD203B41FA5}">
                      <a16:colId xmlns:a16="http://schemas.microsoft.com/office/drawing/2014/main" val="20000"/>
                    </a:ext>
                  </a:extLst>
                </a:gridCol>
                <a:gridCol w="985928">
                  <a:extLst>
                    <a:ext uri="{9D8B030D-6E8A-4147-A177-3AD203B41FA5}">
                      <a16:colId xmlns:a16="http://schemas.microsoft.com/office/drawing/2014/main" val="20001"/>
                    </a:ext>
                  </a:extLst>
                </a:gridCol>
                <a:gridCol w="985928">
                  <a:extLst>
                    <a:ext uri="{9D8B030D-6E8A-4147-A177-3AD203B41FA5}">
                      <a16:colId xmlns:a16="http://schemas.microsoft.com/office/drawing/2014/main" val="20002"/>
                    </a:ext>
                  </a:extLst>
                </a:gridCol>
                <a:gridCol w="985928">
                  <a:extLst>
                    <a:ext uri="{9D8B030D-6E8A-4147-A177-3AD203B41FA5}">
                      <a16:colId xmlns:a16="http://schemas.microsoft.com/office/drawing/2014/main" val="20003"/>
                    </a:ext>
                  </a:extLst>
                </a:gridCol>
              </a:tblGrid>
              <a:tr h="325120">
                <a:tc>
                  <a:txBody>
                    <a:bodyPr/>
                    <a:lstStyle/>
                    <a:p>
                      <a:pPr algn="ctr"/>
                      <a:r>
                        <a:rPr lang="en-US" sz="1600" dirty="0"/>
                        <a:t>Resource</a:t>
                      </a:r>
                    </a:p>
                  </a:txBody>
                  <a:tcPr marL="121920" marR="121920" marT="60960" marB="60960" anchor="ctr"/>
                </a:tc>
                <a:tc>
                  <a:txBody>
                    <a:bodyPr/>
                    <a:lstStyle/>
                    <a:p>
                      <a:pPr algn="ctr"/>
                      <a:r>
                        <a:rPr lang="en-US" sz="1600" dirty="0"/>
                        <a:t>Get</a:t>
                      </a:r>
                    </a:p>
                  </a:txBody>
                  <a:tcPr marL="121920" marR="121920" marT="60960" marB="60960" anchor="ctr"/>
                </a:tc>
                <a:tc>
                  <a:txBody>
                    <a:bodyPr/>
                    <a:lstStyle/>
                    <a:p>
                      <a:pPr algn="ctr"/>
                      <a:r>
                        <a:rPr lang="en-US" sz="1600" dirty="0"/>
                        <a:t>Put</a:t>
                      </a:r>
                    </a:p>
                  </a:txBody>
                  <a:tcPr marL="121920" marR="121920" marT="60960" marB="60960" anchor="ctr"/>
                </a:tc>
                <a:tc>
                  <a:txBody>
                    <a:bodyPr/>
                    <a:lstStyle/>
                    <a:p>
                      <a:pPr algn="ctr"/>
                      <a:r>
                        <a:rPr lang="en-US" sz="1600" dirty="0"/>
                        <a:t>List</a:t>
                      </a:r>
                    </a:p>
                  </a:txBody>
                  <a:tcPr marL="121920" marR="121920" marT="60960" marB="60960" anchor="ctr"/>
                </a:tc>
                <a:extLst>
                  <a:ext uri="{0D108BD9-81ED-4DB2-BD59-A6C34878D82A}">
                    <a16:rowId xmlns:a16="http://schemas.microsoft.com/office/drawing/2014/main" val="10000"/>
                  </a:ext>
                </a:extLst>
              </a:tr>
              <a:tr h="325120">
                <a:tc>
                  <a:txBody>
                    <a:bodyPr/>
                    <a:lstStyle/>
                    <a:p>
                      <a:pPr algn="l"/>
                      <a:r>
                        <a:rPr lang="en-US" sz="1600" dirty="0"/>
                        <a:t>Bucket</a:t>
                      </a:r>
                      <a:r>
                        <a:rPr lang="en-US" sz="1600" baseline="0" dirty="0"/>
                        <a:t> X</a:t>
                      </a:r>
                      <a:endParaRPr lang="en-US" sz="1600" dirty="0">
                        <a:solidFill>
                          <a:schemeClr val="tx2"/>
                        </a:solidFill>
                      </a:endParaRPr>
                    </a:p>
                  </a:txBody>
                  <a:tcPr marL="121920" marR="121920" marT="60960" marB="60960" anchor="ctr"/>
                </a:tc>
                <a:tc>
                  <a:txBody>
                    <a:bodyPr/>
                    <a:lstStyle/>
                    <a:p>
                      <a:pPr algn="ct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extLst>
                  <a:ext uri="{0D108BD9-81ED-4DB2-BD59-A6C34878D82A}">
                    <a16:rowId xmlns:a16="http://schemas.microsoft.com/office/drawing/2014/main" val="10001"/>
                  </a:ext>
                </a:extLst>
              </a:tr>
              <a:tr h="325120">
                <a:tc>
                  <a:txBody>
                    <a:bodyPr/>
                    <a:lstStyle/>
                    <a:p>
                      <a:pPr algn="l"/>
                      <a:r>
                        <a:rPr lang="en-US" sz="1600" dirty="0"/>
                        <a:t>Bucket Y</a:t>
                      </a:r>
                      <a:endParaRPr lang="en-US" sz="1600" dirty="0">
                        <a:solidFill>
                          <a:schemeClr val="tx2"/>
                        </a:solidFill>
                      </a:endParaRPr>
                    </a:p>
                  </a:txBody>
                  <a:tcPr marL="121920" marR="121920" marT="60960" marB="60960" anchor="ct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chemeClr val="tx2"/>
                          </a:solidFill>
                        </a:rPr>
                        <a:t>N/A</a:t>
                      </a:r>
                    </a:p>
                  </a:txBody>
                  <a:tcPr marL="121920" marR="121920" marT="60960" marB="60960" anchor="ctr"/>
                </a:tc>
                <a:tc>
                  <a:txBody>
                    <a:bodyPr/>
                    <a:lstStyle/>
                    <a:p>
                      <a:pPr algn="ctr"/>
                      <a:r>
                        <a:rPr lang="en-US" sz="1600" dirty="0">
                          <a:solidFill>
                            <a:schemeClr val="tx2"/>
                          </a:solidFill>
                        </a:rPr>
                        <a:t>N/A</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extLst>
                  <a:ext uri="{0D108BD9-81ED-4DB2-BD59-A6C34878D82A}">
                    <a16:rowId xmlns:a16="http://schemas.microsoft.com/office/drawing/2014/main" val="10002"/>
                  </a:ext>
                </a:extLst>
              </a:tr>
            </a:tbl>
          </a:graphicData>
        </a:graphic>
      </p:graphicFrame>
      <p:sp>
        <p:nvSpPr>
          <p:cNvPr id="48" name="Resource-based label">
            <a:extLst>
              <a:ext uri="{FF2B5EF4-FFF2-40B4-BE49-F238E27FC236}">
                <a16:creationId xmlns:a16="http://schemas.microsoft.com/office/drawing/2014/main" id="{FF670264-AF19-471B-8A83-D54B3B3F53EC}"/>
              </a:ext>
            </a:extLst>
          </p:cNvPr>
          <p:cNvSpPr txBox="1"/>
          <p:nvPr/>
        </p:nvSpPr>
        <p:spPr>
          <a:xfrm>
            <a:off x="6803456" y="1305538"/>
            <a:ext cx="3749040" cy="707886"/>
          </a:xfrm>
          <a:prstGeom prst="rect">
            <a:avLst/>
          </a:prstGeom>
          <a:noFill/>
        </p:spPr>
        <p:txBody>
          <a:bodyPr wrap="square" lIns="0" rtlCol="0">
            <a:spAutoFit/>
          </a:bodyPr>
          <a:lstStyle/>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Resource based</a:t>
            </a: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 </a:t>
            </a:r>
          </a:p>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(Attached to an </a:t>
            </a:r>
            <a:r>
              <a:rPr kumimoji="0" lang="en-US" sz="2000" b="0" i="1"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AWS resource</a:t>
            </a:r>
            <a:r>
              <a:rPr kumimoji="0" lang="en-US" sz="2000" b="0" i="0" u="none" strike="noStrike" kern="1200" cap="none" spc="0" normalizeH="0" baseline="0" noProof="0" dirty="0">
                <a:ln>
                  <a:noFill/>
                </a:ln>
                <a:solidFill>
                  <a:srgbClr val="232F3E"/>
                </a:solidFill>
                <a:effectLst/>
                <a:uLnTx/>
                <a:uFillTx/>
                <a:latin typeface="Amazon Ember"/>
                <a:ea typeface="Amazon Ember Light" panose="020B0403020204020204" pitchFamily="34" charset="0"/>
                <a:cs typeface="Amazon Ember Light" panose="020B0403020204020204" pitchFamily="34" charset="0"/>
              </a:rPr>
              <a:t>)</a:t>
            </a:r>
          </a:p>
        </p:txBody>
      </p:sp>
      <p:sp>
        <p:nvSpPr>
          <p:cNvPr id="46" name="Rounded Rectangle 33">
            <a:extLst>
              <a:ext uri="{FF2B5EF4-FFF2-40B4-BE49-F238E27FC236}">
                <a16:creationId xmlns:a16="http://schemas.microsoft.com/office/drawing/2014/main" id="{BF9C7D15-5C50-41A3-BC51-4E0E26686DEE}"/>
              </a:ext>
              <a:ext uri="{C183D7F6-B498-43B3-948B-1728B52AA6E4}">
                <adec:decorative xmlns:adec="http://schemas.microsoft.com/office/drawing/2017/decorative" val="1"/>
              </a:ext>
            </a:extLst>
          </p:cNvPr>
          <p:cNvSpPr/>
          <p:nvPr/>
        </p:nvSpPr>
        <p:spPr>
          <a:xfrm>
            <a:off x="5992641" y="2147176"/>
            <a:ext cx="5370670" cy="2864700"/>
          </a:xfrm>
          <a:prstGeom prst="roundRect">
            <a:avLst>
              <a:gd name="adj" fmla="val 8998"/>
            </a:avLst>
          </a:prstGeom>
          <a:solidFill>
            <a:srgbClr val="F1F3F3">
              <a:alpha val="7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2286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mazon Ember"/>
              <a:ea typeface="+mn-ea"/>
              <a:cs typeface="+mn-cs"/>
            </a:endParaRPr>
          </a:p>
        </p:txBody>
      </p:sp>
      <p:sp>
        <p:nvSpPr>
          <p:cNvPr id="30" name="Bucket X">
            <a:extLst>
              <a:ext uri="{FF2B5EF4-FFF2-40B4-BE49-F238E27FC236}">
                <a16:creationId xmlns:a16="http://schemas.microsoft.com/office/drawing/2014/main" id="{45EBB6AD-8EB1-4814-B147-80CCC4B60856}"/>
              </a:ext>
            </a:extLst>
          </p:cNvPr>
          <p:cNvSpPr txBox="1"/>
          <p:nvPr/>
        </p:nvSpPr>
        <p:spPr>
          <a:xfrm>
            <a:off x="6151209" y="2604158"/>
            <a:ext cx="844783" cy="246221"/>
          </a:xfrm>
          <a:prstGeom prst="rect">
            <a:avLst/>
          </a:prstGeom>
          <a:noFill/>
        </p:spPr>
        <p:txBody>
          <a:bodyPr wrap="none" lIns="0" tIns="0" rIns="0" bIns="0" rtlCol="0">
            <a:spAutoFit/>
          </a:bodyPr>
          <a:lstStyle/>
          <a:p>
            <a:pPr marL="0" marR="0" lvl="0" indent="0" algn="l" defTabSz="2286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232F3E"/>
                </a:solidFill>
                <a:effectLst/>
                <a:uLnTx/>
                <a:uFillTx/>
                <a:latin typeface="Amazon Ember"/>
                <a:ea typeface="Amazon Ember" panose="020B0603020204020204" pitchFamily="34" charset="0"/>
                <a:cs typeface="Amazon Ember" panose="020B0603020204020204" pitchFamily="34" charset="0"/>
              </a:rPr>
              <a:t>Bucket X</a:t>
            </a:r>
          </a:p>
        </p:txBody>
      </p:sp>
      <p:graphicFrame>
        <p:nvGraphicFramePr>
          <p:cNvPr id="28" name="Resource table 1">
            <a:extLst>
              <a:ext uri="{FF2B5EF4-FFF2-40B4-BE49-F238E27FC236}">
                <a16:creationId xmlns:a16="http://schemas.microsoft.com/office/drawing/2014/main" id="{19F28001-9D5C-4A32-B3EB-4E1305F7BDB5}"/>
              </a:ext>
            </a:extLst>
          </p:cNvPr>
          <p:cNvGraphicFramePr>
            <a:graphicFrameLocks noGrp="1"/>
          </p:cNvGraphicFramePr>
          <p:nvPr>
            <p:extLst/>
          </p:nvPr>
        </p:nvGraphicFramePr>
        <p:xfrm>
          <a:off x="7077019" y="2604158"/>
          <a:ext cx="4078224" cy="731520"/>
        </p:xfrm>
        <a:graphic>
          <a:graphicData uri="http://schemas.openxmlformats.org/drawingml/2006/table">
            <a:tbl>
              <a:tblPr firstRow="1" firstCol="1" bandRow="1">
                <a:tableStyleId>{93296810-A885-4BE3-A3E7-6D5BEEA58F35}</a:tableStyleId>
              </a:tblPr>
              <a:tblGrid>
                <a:gridCol w="1060704">
                  <a:extLst>
                    <a:ext uri="{9D8B030D-6E8A-4147-A177-3AD203B41FA5}">
                      <a16:colId xmlns:a16="http://schemas.microsoft.com/office/drawing/2014/main" val="20000"/>
                    </a:ext>
                  </a:extLst>
                </a:gridCol>
                <a:gridCol w="1005840">
                  <a:extLst>
                    <a:ext uri="{9D8B030D-6E8A-4147-A177-3AD203B41FA5}">
                      <a16:colId xmlns:a16="http://schemas.microsoft.com/office/drawing/2014/main" val="20001"/>
                    </a:ext>
                  </a:extLst>
                </a:gridCol>
                <a:gridCol w="1005840">
                  <a:extLst>
                    <a:ext uri="{9D8B030D-6E8A-4147-A177-3AD203B41FA5}">
                      <a16:colId xmlns:a16="http://schemas.microsoft.com/office/drawing/2014/main" val="20002"/>
                    </a:ext>
                  </a:extLst>
                </a:gridCol>
                <a:gridCol w="1005840">
                  <a:extLst>
                    <a:ext uri="{9D8B030D-6E8A-4147-A177-3AD203B41FA5}">
                      <a16:colId xmlns:a16="http://schemas.microsoft.com/office/drawing/2014/main" val="20003"/>
                    </a:ext>
                  </a:extLst>
                </a:gridCol>
              </a:tblGrid>
              <a:tr h="325120">
                <a:tc>
                  <a:txBody>
                    <a:bodyPr/>
                    <a:lstStyle/>
                    <a:p>
                      <a:pPr algn="ctr"/>
                      <a:r>
                        <a:rPr lang="en-US" sz="1600" dirty="0"/>
                        <a:t>User</a:t>
                      </a:r>
                    </a:p>
                  </a:txBody>
                  <a:tcPr marL="121920" marR="121920" marT="60960" marB="60960" anchor="ctr"/>
                </a:tc>
                <a:tc>
                  <a:txBody>
                    <a:bodyPr/>
                    <a:lstStyle/>
                    <a:p>
                      <a:pPr algn="ctr"/>
                      <a:r>
                        <a:rPr lang="en-US" sz="1600" dirty="0"/>
                        <a:t>Get</a:t>
                      </a:r>
                    </a:p>
                  </a:txBody>
                  <a:tcPr marL="121920" marR="121920" marT="60960" marB="60960" anchor="ctr"/>
                </a:tc>
                <a:tc>
                  <a:txBody>
                    <a:bodyPr/>
                    <a:lstStyle/>
                    <a:p>
                      <a:pPr algn="ctr"/>
                      <a:r>
                        <a:rPr lang="en-US" sz="1600" dirty="0"/>
                        <a:t>Put</a:t>
                      </a:r>
                    </a:p>
                  </a:txBody>
                  <a:tcPr marL="121920" marR="121920" marT="60960" marB="60960" anchor="ctr"/>
                </a:tc>
                <a:tc>
                  <a:txBody>
                    <a:bodyPr/>
                    <a:lstStyle/>
                    <a:p>
                      <a:pPr algn="ctr"/>
                      <a:r>
                        <a:rPr lang="en-US" sz="1600" dirty="0"/>
                        <a:t>List</a:t>
                      </a:r>
                    </a:p>
                  </a:txBody>
                  <a:tcPr marL="121920" marR="121920" marT="60960" marB="60960" anchor="ctr"/>
                </a:tc>
                <a:extLst>
                  <a:ext uri="{0D108BD9-81ED-4DB2-BD59-A6C34878D82A}">
                    <a16:rowId xmlns:a16="http://schemas.microsoft.com/office/drawing/2014/main" val="10000"/>
                  </a:ext>
                </a:extLst>
              </a:tr>
              <a:tr h="325120">
                <a:tc>
                  <a:txBody>
                    <a:bodyPr/>
                    <a:lstStyle/>
                    <a:p>
                      <a:pPr algn="l"/>
                      <a:r>
                        <a:rPr lang="en-US" sz="1600" dirty="0"/>
                        <a:t>Bob</a:t>
                      </a:r>
                      <a:endParaRPr lang="en-US" sz="1600" dirty="0">
                        <a:solidFill>
                          <a:schemeClr val="tx2"/>
                        </a:solidFill>
                      </a:endParaRPr>
                    </a:p>
                  </a:txBody>
                  <a:tcPr marL="121920" marR="121920" marT="60960" marB="60960" anchor="ctr"/>
                </a:tc>
                <a:tc>
                  <a:txBody>
                    <a:bodyPr/>
                    <a:lstStyle/>
                    <a:p>
                      <a:pPr algn="ct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DENY</a:t>
                      </a:r>
                      <a:endParaRPr lang="en-US" sz="1600" dirty="0">
                        <a:solidFill>
                          <a:schemeClr val="tx2"/>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extLst>
                  <a:ext uri="{0D108BD9-81ED-4DB2-BD59-A6C34878D82A}">
                    <a16:rowId xmlns:a16="http://schemas.microsoft.com/office/drawing/2014/main" val="10001"/>
                  </a:ext>
                </a:extLst>
              </a:tr>
            </a:tbl>
          </a:graphicData>
        </a:graphic>
      </p:graphicFrame>
      <p:sp>
        <p:nvSpPr>
          <p:cNvPr id="31" name="Bucket Y">
            <a:extLst>
              <a:ext uri="{FF2B5EF4-FFF2-40B4-BE49-F238E27FC236}">
                <a16:creationId xmlns:a16="http://schemas.microsoft.com/office/drawing/2014/main" id="{86D73D98-E72D-4E6D-B94A-6130E05E0CC5}"/>
              </a:ext>
            </a:extLst>
          </p:cNvPr>
          <p:cNvSpPr txBox="1"/>
          <p:nvPr/>
        </p:nvSpPr>
        <p:spPr>
          <a:xfrm>
            <a:off x="6144253" y="3823373"/>
            <a:ext cx="844783" cy="246221"/>
          </a:xfrm>
          <a:prstGeom prst="rect">
            <a:avLst/>
          </a:prstGeom>
          <a:noFill/>
        </p:spPr>
        <p:txBody>
          <a:bodyPr wrap="none" lIns="0" tIns="0" rIns="0" bIns="0" rtlCol="0">
            <a:spAutoFit/>
          </a:bodyPr>
          <a:lstStyle/>
          <a:p>
            <a:pPr marL="0" marR="0" lvl="0" indent="0" algn="l" defTabSz="2286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232F3E"/>
                </a:solidFill>
                <a:effectLst/>
                <a:uLnTx/>
                <a:uFillTx/>
                <a:latin typeface="Amazon Ember"/>
                <a:ea typeface="Amazon Ember" panose="020B0603020204020204" pitchFamily="34" charset="0"/>
                <a:cs typeface="Amazon Ember" panose="020B0603020204020204" pitchFamily="34" charset="0"/>
              </a:rPr>
              <a:t>Bucket Y</a:t>
            </a:r>
          </a:p>
        </p:txBody>
      </p:sp>
      <p:graphicFrame>
        <p:nvGraphicFramePr>
          <p:cNvPr id="29" name="Resource table 2">
            <a:extLst>
              <a:ext uri="{FF2B5EF4-FFF2-40B4-BE49-F238E27FC236}">
                <a16:creationId xmlns:a16="http://schemas.microsoft.com/office/drawing/2014/main" id="{A59F61EA-8AC0-4A82-9D61-20406DBB5D15}"/>
              </a:ext>
            </a:extLst>
          </p:cNvPr>
          <p:cNvGraphicFramePr>
            <a:graphicFrameLocks noGrp="1"/>
          </p:cNvGraphicFramePr>
          <p:nvPr>
            <p:extLst/>
          </p:nvPr>
        </p:nvGraphicFramePr>
        <p:xfrm>
          <a:off x="7077019" y="3823373"/>
          <a:ext cx="4078224" cy="731520"/>
        </p:xfrm>
        <a:graphic>
          <a:graphicData uri="http://schemas.openxmlformats.org/drawingml/2006/table">
            <a:tbl>
              <a:tblPr firstRow="1" firstCol="1" bandRow="1">
                <a:tableStyleId>{93296810-A885-4BE3-A3E7-6D5BEEA58F35}</a:tableStyleId>
              </a:tblPr>
              <a:tblGrid>
                <a:gridCol w="1060704">
                  <a:extLst>
                    <a:ext uri="{9D8B030D-6E8A-4147-A177-3AD203B41FA5}">
                      <a16:colId xmlns:a16="http://schemas.microsoft.com/office/drawing/2014/main" val="20000"/>
                    </a:ext>
                  </a:extLst>
                </a:gridCol>
                <a:gridCol w="1005840">
                  <a:extLst>
                    <a:ext uri="{9D8B030D-6E8A-4147-A177-3AD203B41FA5}">
                      <a16:colId xmlns:a16="http://schemas.microsoft.com/office/drawing/2014/main" val="20001"/>
                    </a:ext>
                  </a:extLst>
                </a:gridCol>
                <a:gridCol w="1005840">
                  <a:extLst>
                    <a:ext uri="{9D8B030D-6E8A-4147-A177-3AD203B41FA5}">
                      <a16:colId xmlns:a16="http://schemas.microsoft.com/office/drawing/2014/main" val="20002"/>
                    </a:ext>
                  </a:extLst>
                </a:gridCol>
                <a:gridCol w="1005840">
                  <a:extLst>
                    <a:ext uri="{9D8B030D-6E8A-4147-A177-3AD203B41FA5}">
                      <a16:colId xmlns:a16="http://schemas.microsoft.com/office/drawing/2014/main" val="20003"/>
                    </a:ext>
                  </a:extLst>
                </a:gridCol>
              </a:tblGrid>
              <a:tr h="325120">
                <a:tc>
                  <a:txBody>
                    <a:bodyPr/>
                    <a:lstStyle/>
                    <a:p>
                      <a:pPr algn="ctr"/>
                      <a:r>
                        <a:rPr lang="en-US" sz="1600" dirty="0"/>
                        <a:t>User</a:t>
                      </a:r>
                    </a:p>
                  </a:txBody>
                  <a:tcPr marL="121920" marR="121920" marT="60960" marB="60960" anchor="ctr"/>
                </a:tc>
                <a:tc>
                  <a:txBody>
                    <a:bodyPr/>
                    <a:lstStyle/>
                    <a:p>
                      <a:pPr algn="ctr"/>
                      <a:r>
                        <a:rPr lang="en-US" sz="1600" dirty="0"/>
                        <a:t>Get</a:t>
                      </a:r>
                    </a:p>
                  </a:txBody>
                  <a:tcPr marL="121920" marR="121920" marT="60960" marB="60960" anchor="ctr"/>
                </a:tc>
                <a:tc>
                  <a:txBody>
                    <a:bodyPr/>
                    <a:lstStyle/>
                    <a:p>
                      <a:pPr algn="ctr"/>
                      <a:r>
                        <a:rPr lang="en-US" sz="1600" dirty="0"/>
                        <a:t>Put</a:t>
                      </a:r>
                    </a:p>
                  </a:txBody>
                  <a:tcPr marL="121920" marR="121920" marT="60960" marB="60960" anchor="ctr"/>
                </a:tc>
                <a:tc>
                  <a:txBody>
                    <a:bodyPr/>
                    <a:lstStyle/>
                    <a:p>
                      <a:pPr algn="ctr"/>
                      <a:r>
                        <a:rPr lang="en-US" sz="1600" dirty="0"/>
                        <a:t>List</a:t>
                      </a:r>
                    </a:p>
                  </a:txBody>
                  <a:tcPr marL="121920" marR="121920" marT="60960" marB="60960" anchor="ctr"/>
                </a:tc>
                <a:extLst>
                  <a:ext uri="{0D108BD9-81ED-4DB2-BD59-A6C34878D82A}">
                    <a16:rowId xmlns:a16="http://schemas.microsoft.com/office/drawing/2014/main" val="10000"/>
                  </a:ext>
                </a:extLst>
              </a:tr>
              <a:tr h="325120">
                <a:tc>
                  <a:txBody>
                    <a:bodyPr/>
                    <a:lstStyle/>
                    <a:p>
                      <a:pPr algn="l"/>
                      <a:r>
                        <a:rPr lang="en-US" sz="1600" dirty="0"/>
                        <a:t>Bob</a:t>
                      </a:r>
                      <a:endParaRPr lang="en-US" sz="1600" dirty="0">
                        <a:solidFill>
                          <a:schemeClr val="tx2"/>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tc>
                  <a:txBody>
                    <a:bodyPr/>
                    <a:lstStyle/>
                    <a:p>
                      <a:pPr algn="ctr"/>
                      <a:r>
                        <a:rPr lang="en-US" sz="1600" dirty="0">
                          <a:solidFill>
                            <a:schemeClr val="tx2"/>
                          </a:solidFill>
                        </a:rPr>
                        <a:t>N/A</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ym typeface="Wingdings" panose="05000000000000000000" pitchFamily="2" charset="2"/>
                        </a:rPr>
                        <a:t>ALLOW</a:t>
                      </a:r>
                      <a:endParaRPr lang="en-US" sz="1600" dirty="0">
                        <a:solidFill>
                          <a:schemeClr val="tx2"/>
                        </a:solidFill>
                      </a:endParaRPr>
                    </a:p>
                  </a:txBody>
                  <a:tcPr marL="121920" marR="121920" marT="60960" marB="60960" anchor="ctr"/>
                </a:tc>
                <a:extLst>
                  <a:ext uri="{0D108BD9-81ED-4DB2-BD59-A6C34878D82A}">
                    <a16:rowId xmlns:a16="http://schemas.microsoft.com/office/drawing/2014/main" val="10001"/>
                  </a:ext>
                </a:extLst>
              </a:tr>
            </a:tbl>
          </a:graphicData>
        </a:graphic>
      </p:graphicFrame>
      <p:sp>
        <p:nvSpPr>
          <p:cNvPr id="51" name="Question 1">
            <a:extLst>
              <a:ext uri="{FF2B5EF4-FFF2-40B4-BE49-F238E27FC236}">
                <a16:creationId xmlns:a16="http://schemas.microsoft.com/office/drawing/2014/main" id="{63C25DCA-2D76-4318-AF5A-21EF69ACC0FF}"/>
              </a:ext>
            </a:extLst>
          </p:cNvPr>
          <p:cNvSpPr txBox="1"/>
          <p:nvPr/>
        </p:nvSpPr>
        <p:spPr>
          <a:xfrm>
            <a:off x="3032760" y="5230777"/>
            <a:ext cx="6126480" cy="461665"/>
          </a:xfrm>
          <a:prstGeom prst="rect">
            <a:avLst/>
          </a:prstGeom>
          <a:noFill/>
        </p:spPr>
        <p:txBody>
          <a:bodyPr wrap="square" rtlCol="0">
            <a:spAutoFit/>
          </a:bodyPr>
          <a:lstStyle/>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232F3E"/>
                </a:solidFill>
                <a:effectLst/>
                <a:uLnTx/>
                <a:uFillTx/>
                <a:latin typeface="Amazon Ember"/>
                <a:ea typeface="Amazon Ember Light" charset="0"/>
                <a:cs typeface="Amazon Ember Light" charset="0"/>
              </a:rPr>
              <a:t>Can Bob GET, PUT, or LIST for bucket X?</a:t>
            </a:r>
          </a:p>
        </p:txBody>
      </p:sp>
      <p:sp>
        <p:nvSpPr>
          <p:cNvPr id="52" name="Question 2">
            <a:extLst>
              <a:ext uri="{FF2B5EF4-FFF2-40B4-BE49-F238E27FC236}">
                <a16:creationId xmlns:a16="http://schemas.microsoft.com/office/drawing/2014/main" id="{45FE13E9-5D57-4373-8A05-3114F7B3EC53}"/>
              </a:ext>
            </a:extLst>
          </p:cNvPr>
          <p:cNvSpPr txBox="1"/>
          <p:nvPr/>
        </p:nvSpPr>
        <p:spPr>
          <a:xfrm>
            <a:off x="3032760" y="5798840"/>
            <a:ext cx="6126480" cy="461665"/>
          </a:xfrm>
          <a:prstGeom prst="rect">
            <a:avLst/>
          </a:prstGeom>
          <a:noFill/>
        </p:spPr>
        <p:txBody>
          <a:bodyPr wrap="square" rtlCol="0">
            <a:spAutoFit/>
          </a:bodyPr>
          <a:lstStyle/>
          <a:p>
            <a:pPr marL="0" marR="0" lvl="0" indent="0" algn="ctr" defTabSz="2286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232F3E"/>
                </a:solidFill>
                <a:effectLst/>
                <a:uLnTx/>
                <a:uFillTx/>
                <a:latin typeface="Amazon Ember"/>
                <a:ea typeface="Amazon Ember Light" charset="0"/>
                <a:cs typeface="Amazon Ember Light" charset="0"/>
              </a:rPr>
              <a:t>Can Bob GET or LIST for bucket Y?</a:t>
            </a:r>
          </a:p>
        </p:txBody>
      </p:sp>
    </p:spTree>
    <p:extLst>
      <p:ext uri="{BB962C8B-B14F-4D97-AF65-F5344CB8AC3E}">
        <p14:creationId xmlns:p14="http://schemas.microsoft.com/office/powerpoint/2010/main" val="1786970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8EB668-C4BD-41C3-BB3F-8B47349B56B9}"/>
              </a:ext>
            </a:extLst>
          </p:cNvPr>
          <p:cNvSpPr>
            <a:spLocks noGrp="1"/>
          </p:cNvSpPr>
          <p:nvPr>
            <p:ph type="sldNum" sz="quarter" idx="20"/>
          </p:nvPr>
        </p:nvSpPr>
        <p:spPr/>
        <p:txBody>
          <a:bodyPr/>
          <a:lstStyle/>
          <a:p>
            <a:pPr marL="0" marR="0" lvl="0" indent="0" algn="r" defTabSz="228600" rtl="0" eaLnBrk="1" fontAlgn="auto" latinLnBrk="0" hangingPunct="1">
              <a:lnSpc>
                <a:spcPct val="100000"/>
              </a:lnSpc>
              <a:spcBef>
                <a:spcPts val="0"/>
              </a:spcBef>
              <a:spcAft>
                <a:spcPts val="0"/>
              </a:spcAft>
              <a:buClrTx/>
              <a:buSzTx/>
              <a:buFontTx/>
              <a:buNone/>
              <a:tabLst/>
              <a:defRPr/>
            </a:pPr>
            <a:fld id="{7834CDD4-D76F-4459-B025-0310E913C243}" type="slidenum">
              <a:rPr kumimoji="0" lang="en-US" sz="1100" b="0" i="0" u="none" strike="noStrike" kern="1200" cap="none" spc="0" normalizeH="0" baseline="0" noProof="0" smtClean="0">
                <a:ln>
                  <a:noFill/>
                </a:ln>
                <a:solidFill>
                  <a:srgbClr val="232F3E"/>
                </a:solidFill>
                <a:effectLst/>
                <a:uLnTx/>
                <a:uFillTx/>
                <a:latin typeface="Amazon Ember"/>
              </a:rPr>
              <a:pPr marL="0" marR="0" lvl="0" indent="0" algn="r" defTabSz="228600" rtl="0" eaLnBrk="1" fontAlgn="auto" latinLnBrk="0" hangingPunct="1">
                <a:lnSpc>
                  <a:spcPct val="100000"/>
                </a:lnSpc>
                <a:spcBef>
                  <a:spcPts val="0"/>
                </a:spcBef>
                <a:spcAft>
                  <a:spcPts val="0"/>
                </a:spcAft>
                <a:buClrTx/>
                <a:buSzTx/>
                <a:buFontTx/>
                <a:buNone/>
                <a:tabLst/>
                <a:defRPr/>
              </a:pPr>
              <a:t>8</a:t>
            </a:fld>
            <a:endParaRPr kumimoji="0" lang="en-US" sz="1100" b="0" i="0" u="none" strike="noStrike" kern="1200" cap="none" spc="0" normalizeH="0" baseline="0" noProof="0" dirty="0">
              <a:ln>
                <a:noFill/>
              </a:ln>
              <a:solidFill>
                <a:srgbClr val="232F3E"/>
              </a:solidFill>
              <a:effectLst/>
              <a:uLnTx/>
              <a:uFillTx/>
              <a:latin typeface="Amazon Ember"/>
            </a:endParaRPr>
          </a:p>
        </p:txBody>
      </p:sp>
      <p:sp>
        <p:nvSpPr>
          <p:cNvPr id="6" name="Title 5">
            <a:extLst>
              <a:ext uri="{FF2B5EF4-FFF2-40B4-BE49-F238E27FC236}">
                <a16:creationId xmlns:a16="http://schemas.microsoft.com/office/drawing/2014/main" id="{71A795CF-DE43-4175-BB0D-A04AD02EE98E}"/>
              </a:ext>
            </a:extLst>
          </p:cNvPr>
          <p:cNvSpPr>
            <a:spLocks noGrp="1"/>
          </p:cNvSpPr>
          <p:nvPr>
            <p:ph type="ctrTitle"/>
          </p:nvPr>
        </p:nvSpPr>
        <p:spPr/>
        <p:txBody>
          <a:bodyPr/>
          <a:lstStyle/>
          <a:p>
            <a:r>
              <a:rPr lang="en-US" dirty="0"/>
              <a:t>Key takeaways: Protect data at rest</a:t>
            </a:r>
          </a:p>
        </p:txBody>
      </p:sp>
      <p:sp>
        <p:nvSpPr>
          <p:cNvPr id="7" name="Content Placeholder 6">
            <a:extLst>
              <a:ext uri="{FF2B5EF4-FFF2-40B4-BE49-F238E27FC236}">
                <a16:creationId xmlns:a16="http://schemas.microsoft.com/office/drawing/2014/main" id="{6E9A6A28-D530-4F11-9B3C-6C9BBD371823}"/>
              </a:ext>
            </a:extLst>
          </p:cNvPr>
          <p:cNvSpPr>
            <a:spLocks noGrp="1"/>
          </p:cNvSpPr>
          <p:nvPr>
            <p:ph type="body" idx="1"/>
          </p:nvPr>
        </p:nvSpPr>
        <p:spPr/>
        <p:txBody>
          <a:bodyPr/>
          <a:lstStyle/>
          <a:p>
            <a:r>
              <a:rPr lang="en-US" dirty="0"/>
              <a:t>Encrypting data at rest makes it more difficult for attackers to compromise data.</a:t>
            </a:r>
          </a:p>
          <a:p>
            <a:r>
              <a:rPr lang="en-US" dirty="0"/>
              <a:t>Data stored in Amazon S3 is private by default and requires AWS credentials for access.</a:t>
            </a:r>
          </a:p>
          <a:p>
            <a:r>
              <a:rPr lang="en-US" dirty="0"/>
              <a:t>Amazon S3 supports two types of access control mechanisms:</a:t>
            </a:r>
          </a:p>
          <a:p>
            <a:pPr lvl="1"/>
            <a:r>
              <a:rPr lang="en-US" dirty="0"/>
              <a:t>Identity based (or user based)</a:t>
            </a:r>
          </a:p>
          <a:p>
            <a:pPr lvl="1"/>
            <a:r>
              <a:rPr lang="en-US" dirty="0"/>
              <a:t>Resource based</a:t>
            </a:r>
          </a:p>
        </p:txBody>
      </p:sp>
    </p:spTree>
    <p:extLst>
      <p:ext uri="{BB962C8B-B14F-4D97-AF65-F5344CB8AC3E}">
        <p14:creationId xmlns:p14="http://schemas.microsoft.com/office/powerpoint/2010/main" val="2025376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6D0855-C963-4A12-B723-D07A02CB8118}"/>
              </a:ext>
            </a:extLst>
          </p:cNvPr>
          <p:cNvSpPr>
            <a:spLocks noGrp="1"/>
          </p:cNvSpPr>
          <p:nvPr>
            <p:ph type="title"/>
          </p:nvPr>
        </p:nvSpPr>
        <p:spPr/>
        <p:txBody>
          <a:bodyPr/>
          <a:lstStyle/>
          <a:p>
            <a:r>
              <a:rPr lang="en-US" dirty="0"/>
              <a:t>Protection through encryption</a:t>
            </a:r>
          </a:p>
        </p:txBody>
      </p:sp>
      <p:sp>
        <p:nvSpPr>
          <p:cNvPr id="2" name="Text Placeholder 1">
            <a:extLst>
              <a:ext uri="{FF2B5EF4-FFF2-40B4-BE49-F238E27FC236}">
                <a16:creationId xmlns:a16="http://schemas.microsoft.com/office/drawing/2014/main" id="{433C425F-2E73-49B9-8A1F-B3364B0D9061}"/>
              </a:ext>
            </a:extLst>
          </p:cNvPr>
          <p:cNvSpPr>
            <a:spLocks noGrp="1"/>
          </p:cNvSpPr>
          <p:nvPr>
            <p:ph type="subTitle" idx="1"/>
          </p:nvPr>
        </p:nvSpPr>
        <p:spPr/>
        <p:txBody>
          <a:bodyPr/>
          <a:lstStyle/>
          <a:p>
            <a:r>
              <a:rPr lang="en-US" dirty="0"/>
              <a:t>Protecting Data in Your Application</a:t>
            </a:r>
          </a:p>
        </p:txBody>
      </p:sp>
    </p:spTree>
    <p:extLst>
      <p:ext uri="{BB962C8B-B14F-4D97-AF65-F5344CB8AC3E}">
        <p14:creationId xmlns:p14="http://schemas.microsoft.com/office/powerpoint/2010/main" val="24297740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4_TC-2022-OneBrand">
  <a:themeElements>
    <a:clrScheme name="AWS Light 01">
      <a:dk1>
        <a:sysClr val="windowText" lastClr="000000"/>
      </a:dk1>
      <a:lt1>
        <a:sysClr val="window" lastClr="FFFFFF"/>
      </a:lt1>
      <a:dk2>
        <a:srgbClr val="232F3E"/>
      </a:dk2>
      <a:lt2>
        <a:srgbClr val="F1F3F3"/>
      </a:lt2>
      <a:accent1>
        <a:srgbClr val="00464F"/>
      </a:accent1>
      <a:accent2>
        <a:srgbClr val="36C2B4"/>
      </a:accent2>
      <a:accent3>
        <a:srgbClr val="F1F3F3"/>
      </a:accent3>
      <a:accent4>
        <a:srgbClr val="ADE422"/>
      </a:accent4>
      <a:accent5>
        <a:srgbClr val="C9208A"/>
      </a:accent5>
      <a:accent6>
        <a:srgbClr val="504BAB"/>
      </a:accent6>
      <a:hlink>
        <a:srgbClr val="504BAB"/>
      </a:hlink>
      <a:folHlink>
        <a:srgbClr val="504BAB"/>
      </a:folHlink>
    </a:clrScheme>
    <a:fontScheme name="Custom 1">
      <a:majorFont>
        <a:latin typeface="Amazon Ember Heavy"/>
        <a:ea typeface=""/>
        <a:cs typeface=""/>
      </a:majorFont>
      <a:minorFont>
        <a:latin typeface="Amazon Ember"/>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Plum">
      <a:srgbClr val="262262"/>
    </a:custClr>
    <a:custClr name="Plum-Medium">
      <a:srgbClr val="504BAB"/>
    </a:custClr>
    <a:custClr name="Plum-Bright">
      <a:srgbClr val="7E93EE"/>
    </a:custClr>
    <a:custClr name="Berry">
      <a:srgbClr val="9E1F63"/>
    </a:custClr>
    <a:custClr name="Berry-Medium">
      <a:srgbClr val="C9208A"/>
    </a:custClr>
    <a:custClr name="Berry-Bright">
      <a:srgbClr val="FF99FF"/>
    </a:custClr>
    <a:custClr name="AWS Orange">
      <a:srgbClr val="FF6633"/>
    </a:custClr>
    <a:custClr name="Smile">
      <a:srgbClr val="FF9900"/>
    </a:custClr>
    <a:custClr name="AWS Yellow">
      <a:srgbClr val="F3E502"/>
    </a:custClr>
    <a:custClr name="Green Apple">
      <a:srgbClr val="18AB4B"/>
    </a:custClr>
    <a:custClr name="Green Apple-Medium">
      <a:srgbClr val="ADE422"/>
    </a:custClr>
    <a:custClr name="Green Apple-Bright">
      <a:srgbClr val="E4FDBF"/>
    </a:custClr>
    <a:custClr name="Aqua">
      <a:srgbClr val="00464F"/>
    </a:custClr>
    <a:custClr name="Aqua-Medium">
      <a:srgbClr val="36C2B4"/>
    </a:custClr>
    <a:custClr name="Aqua-Bright">
      <a:srgbClr val="A6E7CE"/>
    </a:custClr>
    <a:custClr name="Sea Blue">
      <a:srgbClr val="005276"/>
    </a:custClr>
    <a:custClr name="Sea Blue-Medium">
      <a:srgbClr val="008296"/>
    </a:custClr>
    <a:custClr name="Sea Blue-Bright">
      <a:srgbClr val="7CD1EA"/>
    </a:custClr>
    <a:custClr name="Squid Ink">
      <a:srgbClr val="232F3E"/>
    </a:custClr>
    <a:custClr name="Stone">
      <a:srgbClr val="D4DADA"/>
    </a:custClr>
    <a:custClr name="Paper">
      <a:srgbClr val="F1F3F3"/>
    </a:custClr>
  </a:custClrLst>
  <a:extLst>
    <a:ext uri="{05A4C25C-085E-4340-85A3-A5531E510DB2}">
      <thm15:themeFamily xmlns:thm15="http://schemas.microsoft.com/office/thememl/2012/main" name="TC OneBrand Template.potx" id="{8954FABC-D5B5-44EC-B821-8FEC440C779C}" vid="{BC45DC1F-5B79-46F6-A8BD-962AD48C18D4}"/>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Macintosh HD:Desktop Folder:lans:lanunit1</Template>
  <TotalTime>9679</TotalTime>
  <Words>5327</Words>
  <Application>Microsoft Office PowerPoint</Application>
  <PresentationFormat>Widescreen</PresentationFormat>
  <Paragraphs>328</Paragraphs>
  <Slides>29</Slides>
  <Notes>27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Amazon Ember</vt:lpstr>
      <vt:lpstr>Amazon Ember Heavy</vt:lpstr>
      <vt:lpstr>Amazon Ember Light</vt:lpstr>
      <vt:lpstr>Arial</vt:lpstr>
      <vt:lpstr>BrowalliaUPC</vt:lpstr>
      <vt:lpstr>Calibri</vt:lpstr>
      <vt:lpstr>Calibri Light</vt:lpstr>
      <vt:lpstr>Lucida Console</vt:lpstr>
      <vt:lpstr>Tahoma</vt:lpstr>
      <vt:lpstr>Times New Roman</vt:lpstr>
      <vt:lpstr>Wingdings</vt:lpstr>
      <vt:lpstr>Retrospect</vt:lpstr>
      <vt:lpstr>4_TC-2022-OneBrand</vt:lpstr>
      <vt:lpstr>Cloud Data Security</vt:lpstr>
      <vt:lpstr>Contents</vt:lpstr>
      <vt:lpstr>Shared responsibility model</vt:lpstr>
      <vt:lpstr>Protect data at rest</vt:lpstr>
      <vt:lpstr>Why protect data at rest?</vt:lpstr>
      <vt:lpstr>Data at rest in Amazon S3</vt:lpstr>
      <vt:lpstr>Granting permissions</vt:lpstr>
      <vt:lpstr>Key takeaways: Protect data at rest</vt:lpstr>
      <vt:lpstr>Protection through encryption</vt:lpstr>
      <vt:lpstr>Encryption: What, how, and why</vt:lpstr>
      <vt:lpstr>Comparing client-side and server-side encryption</vt:lpstr>
      <vt:lpstr>Client-side encryption</vt:lpstr>
      <vt:lpstr>AWS server-side encryption</vt:lpstr>
      <vt:lpstr>Types of Amazon S3 server-side encryption</vt:lpstr>
      <vt:lpstr>Encryption overview</vt:lpstr>
      <vt:lpstr>Encryption overview</vt:lpstr>
      <vt:lpstr>Decryption overview</vt:lpstr>
      <vt:lpstr>Decryption overview</vt:lpstr>
      <vt:lpstr>AWS Key Management Service (AWS KMS)</vt:lpstr>
      <vt:lpstr>AWS KMS example with Amazon EBS</vt:lpstr>
      <vt:lpstr>Protect data in transit</vt:lpstr>
      <vt:lpstr>Why protect data in transit?</vt:lpstr>
      <vt:lpstr>Protecting data in transit</vt:lpstr>
      <vt:lpstr>Protecting remote connections to servers</vt:lpstr>
      <vt:lpstr>AWS Certificate Manager (ACM)</vt:lpstr>
      <vt:lpstr>AWS Certificate Manager Private Certificate Authority</vt:lpstr>
      <vt:lpstr>ACM Private CA considerations</vt:lpstr>
      <vt:lpstr>Key takeaways: Protect data in transit</vt:lpstr>
      <vt:lpstr>Summary</vt:lpstr>
    </vt:vector>
  </TitlesOfParts>
  <Company>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LANs v7.0 Unit 1</dc:title>
  <dc:creator>Kelli Leader</dc:creator>
  <dc:description>Unit 1 Instructional Powerpoint presentation.</dc:description>
  <cp:lastModifiedBy>Sun Lei</cp:lastModifiedBy>
  <cp:revision>335</cp:revision>
  <cp:lastPrinted>2016-04-12T07:55:32Z</cp:lastPrinted>
  <dcterms:created xsi:type="dcterms:W3CDTF">2001-09-29T03:24:16Z</dcterms:created>
  <dcterms:modified xsi:type="dcterms:W3CDTF">2022-11-16T02:34:25Z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0286cb9-b49f-4646-87a5-340028348160_Enabled">
    <vt:lpwstr>true</vt:lpwstr>
  </property>
  <property fmtid="{D5CDD505-2E9C-101B-9397-08002B2CF9AE}" pid="3" name="MSIP_Label_30286cb9-b49f-4646-87a5-340028348160_SetDate">
    <vt:lpwstr>2022-11-16T02:34:24Z</vt:lpwstr>
  </property>
  <property fmtid="{D5CDD505-2E9C-101B-9397-08002B2CF9AE}" pid="4" name="MSIP_Label_30286cb9-b49f-4646-87a5-340028348160_Method">
    <vt:lpwstr>Standard</vt:lpwstr>
  </property>
  <property fmtid="{D5CDD505-2E9C-101B-9397-08002B2CF9AE}" pid="5" name="MSIP_Label_30286cb9-b49f-4646-87a5-340028348160_Name">
    <vt:lpwstr>30286cb9-b49f-4646-87a5-340028348160</vt:lpwstr>
  </property>
  <property fmtid="{D5CDD505-2E9C-101B-9397-08002B2CF9AE}" pid="6" name="MSIP_Label_30286cb9-b49f-4646-87a5-340028348160_SiteId">
    <vt:lpwstr>cba9e115-3016-4462-a1ab-a565cba0cdf1</vt:lpwstr>
  </property>
  <property fmtid="{D5CDD505-2E9C-101B-9397-08002B2CF9AE}" pid="7" name="MSIP_Label_30286cb9-b49f-4646-87a5-340028348160_ActionId">
    <vt:lpwstr>f887fb1c-7de8-4ceb-8f06-6e546df2e5c5</vt:lpwstr>
  </property>
  <property fmtid="{D5CDD505-2E9C-101B-9397-08002B2CF9AE}" pid="8" name="MSIP_Label_30286cb9-b49f-4646-87a5-340028348160_ContentBits">
    <vt:lpwstr>1</vt:lpwstr>
  </property>
</Properties>
</file>

<file path=docProps/thumbnail.jpeg>
</file>